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3"/>
  </p:notesMasterIdLst>
  <p:sldIdLst>
    <p:sldId id="256" r:id="rId2"/>
    <p:sldId id="568" r:id="rId3"/>
    <p:sldId id="489" r:id="rId4"/>
    <p:sldId id="465" r:id="rId5"/>
    <p:sldId id="490" r:id="rId6"/>
    <p:sldId id="491" r:id="rId7"/>
    <p:sldId id="492" r:id="rId8"/>
    <p:sldId id="493" r:id="rId9"/>
    <p:sldId id="522" r:id="rId10"/>
    <p:sldId id="523" r:id="rId11"/>
    <p:sldId id="494" r:id="rId12"/>
    <p:sldId id="495" r:id="rId13"/>
    <p:sldId id="496" r:id="rId14"/>
    <p:sldId id="498" r:id="rId15"/>
    <p:sldId id="499" r:id="rId16"/>
    <p:sldId id="500" r:id="rId17"/>
    <p:sldId id="513" r:id="rId18"/>
    <p:sldId id="501" r:id="rId19"/>
    <p:sldId id="502" r:id="rId20"/>
    <p:sldId id="503" r:id="rId21"/>
    <p:sldId id="497" r:id="rId22"/>
  </p:sldIdLst>
  <p:sldSz cx="9144000" cy="5143500" type="screen16x9"/>
  <p:notesSz cx="6858000" cy="12192000"/>
  <p:embeddedFontLst>
    <p:embeddedFont>
      <p:font typeface="Montserrat" panose="00000500000000000000" pitchFamily="2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3F3"/>
    <a:srgbClr val="FCFCFC"/>
    <a:srgbClr val="5A5A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4108" autoAdjust="0"/>
  </p:normalViewPr>
  <p:slideViewPr>
    <p:cSldViewPr snapToGrid="0" snapToObjects="1">
      <p:cViewPr varScale="1">
        <p:scale>
          <a:sx n="164" d="100"/>
          <a:sy n="164" d="100"/>
        </p:scale>
        <p:origin x="163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jay Agrawal" userId="1d131965f25a4db2" providerId="LiveId" clId="{A33C57D4-91D8-44BC-873C-A7617FE75D99}"/>
    <pc:docChg chg="modSld">
      <pc:chgData name="Vijay Agrawal" userId="1d131965f25a4db2" providerId="LiveId" clId="{A33C57D4-91D8-44BC-873C-A7617FE75D99}" dt="2025-04-03T06:43:36.166" v="40" actId="20577"/>
      <pc:docMkLst>
        <pc:docMk/>
      </pc:docMkLst>
      <pc:sldChg chg="modSp mod">
        <pc:chgData name="Vijay Agrawal" userId="1d131965f25a4db2" providerId="LiveId" clId="{A33C57D4-91D8-44BC-873C-A7617FE75D99}" dt="2025-04-03T06:43:36.166" v="40" actId="20577"/>
        <pc:sldMkLst>
          <pc:docMk/>
          <pc:sldMk cId="2943741433" sldId="490"/>
        </pc:sldMkLst>
        <pc:spChg chg="mod">
          <ac:chgData name="Vijay Agrawal" userId="1d131965f25a4db2" providerId="LiveId" clId="{A33C57D4-91D8-44BC-873C-A7617FE75D99}" dt="2025-04-03T06:43:36.166" v="40" actId="20577"/>
          <ac:spMkLst>
            <pc:docMk/>
            <pc:sldMk cId="2943741433" sldId="490"/>
            <ac:spMk id="11" creationId="{57548048-6F4E-25F2-0785-C4EC083C31D6}"/>
          </ac:spMkLst>
        </pc:spChg>
      </pc:sldChg>
    </pc:docChg>
  </pc:docChgLst>
  <pc:docChgLst>
    <pc:chgData name="Vijay Agrawal" userId="1d131965f25a4db2" providerId="LiveId" clId="{F9641E95-2415-4D20-A62D-204B2E0526C3}"/>
    <pc:docChg chg="undo custSel addSld delSld modSld">
      <pc:chgData name="Vijay Agrawal" userId="1d131965f25a4db2" providerId="LiveId" clId="{F9641E95-2415-4D20-A62D-204B2E0526C3}" dt="2024-11-23T09:52:08.794" v="3052" actId="1076"/>
      <pc:docMkLst>
        <pc:docMk/>
      </pc:docMkLst>
      <pc:sldChg chg="delSp modSp mod">
        <pc:chgData name="Vijay Agrawal" userId="1d131965f25a4db2" providerId="LiveId" clId="{F9641E95-2415-4D20-A62D-204B2E0526C3}" dt="2024-10-19T10:40:49.887" v="1870" actId="20577"/>
        <pc:sldMkLst>
          <pc:docMk/>
          <pc:sldMk cId="1474992150" sldId="324"/>
        </pc:sldMkLst>
      </pc:sldChg>
      <pc:sldChg chg="addSp delSp modSp mod delAnim modAnim">
        <pc:chgData name="Vijay Agrawal" userId="1d131965f25a4db2" providerId="LiveId" clId="{F9641E95-2415-4D20-A62D-204B2E0526C3}" dt="2024-10-19T14:02:34.729" v="2349" actId="21"/>
        <pc:sldMkLst>
          <pc:docMk/>
          <pc:sldMk cId="396301005" sldId="328"/>
        </pc:sldMkLst>
      </pc:sldChg>
      <pc:sldChg chg="delSp modSp del mod">
        <pc:chgData name="Vijay Agrawal" userId="1d131965f25a4db2" providerId="LiveId" clId="{F9641E95-2415-4D20-A62D-204B2E0526C3}" dt="2024-10-07T13:17:13.325" v="832" actId="47"/>
        <pc:sldMkLst>
          <pc:docMk/>
          <pc:sldMk cId="1571438660" sldId="329"/>
        </pc:sldMkLst>
      </pc:sldChg>
      <pc:sldChg chg="modSp mod">
        <pc:chgData name="Vijay Agrawal" userId="1d131965f25a4db2" providerId="LiveId" clId="{F9641E95-2415-4D20-A62D-204B2E0526C3}" dt="2024-11-23T09:52:08.794" v="3052" actId="1076"/>
        <pc:sldMkLst>
          <pc:docMk/>
          <pc:sldMk cId="312561497" sldId="333"/>
        </pc:sldMkLst>
      </pc:sldChg>
      <pc:sldChg chg="modSp mod">
        <pc:chgData name="Vijay Agrawal" userId="1d131965f25a4db2" providerId="LiveId" clId="{F9641E95-2415-4D20-A62D-204B2E0526C3}" dt="2024-10-19T11:53:21.891" v="1901" actId="20577"/>
        <pc:sldMkLst>
          <pc:docMk/>
          <pc:sldMk cId="3236044538" sldId="339"/>
        </pc:sldMkLst>
      </pc:sldChg>
      <pc:sldChg chg="modSp mod modNotesTx">
        <pc:chgData name="Vijay Agrawal" userId="1d131965f25a4db2" providerId="LiveId" clId="{F9641E95-2415-4D20-A62D-204B2E0526C3}" dt="2024-10-19T14:28:36.436" v="3027" actId="20577"/>
        <pc:sldMkLst>
          <pc:docMk/>
          <pc:sldMk cId="2470245722" sldId="341"/>
        </pc:sldMkLst>
      </pc:sldChg>
      <pc:sldChg chg="addSp delSp modSp add mod modAnim">
        <pc:chgData name="Vijay Agrawal" userId="1d131965f25a4db2" providerId="LiveId" clId="{F9641E95-2415-4D20-A62D-204B2E0526C3}" dt="2024-10-19T14:03:14.269" v="2377" actId="255"/>
        <pc:sldMkLst>
          <pc:docMk/>
          <pc:sldMk cId="1356732072" sldId="345"/>
        </pc:sldMkLst>
      </pc:sldChg>
      <pc:sldChg chg="addSp delSp modSp add mod modNotesTx">
        <pc:chgData name="Vijay Agrawal" userId="1d131965f25a4db2" providerId="LiveId" clId="{F9641E95-2415-4D20-A62D-204B2E0526C3}" dt="2024-10-19T14:14:19.880" v="2879" actId="20577"/>
        <pc:sldMkLst>
          <pc:docMk/>
          <pc:sldMk cId="1843286694" sldId="346"/>
        </pc:sldMkLst>
      </pc:sldChg>
      <pc:sldChg chg="addSp delSp modSp add del mod">
        <pc:chgData name="Vijay Agrawal" userId="1d131965f25a4db2" providerId="LiveId" clId="{F9641E95-2415-4D20-A62D-204B2E0526C3}" dt="2024-10-19T14:14:26.507" v="2880" actId="47"/>
        <pc:sldMkLst>
          <pc:docMk/>
          <pc:sldMk cId="2507208646" sldId="347"/>
        </pc:sldMkLst>
      </pc:sldChg>
      <pc:sldChg chg="add">
        <pc:chgData name="Vijay Agrawal" userId="1d131965f25a4db2" providerId="LiveId" clId="{F9641E95-2415-4D20-A62D-204B2E0526C3}" dt="2024-10-19T10:40:35.103" v="1862" actId="2890"/>
        <pc:sldMkLst>
          <pc:docMk/>
          <pc:sldMk cId="4041529149" sldId="348"/>
        </pc:sldMkLst>
      </pc:sldChg>
    </pc:docChg>
  </pc:docChgLst>
  <pc:docChgLst>
    <pc:chgData name="Vijay Agrawal" userId="1d131965f25a4db2" providerId="LiveId" clId="{7C144FDF-BC6D-4667-AE1E-A6F416336255}"/>
    <pc:docChg chg="addSld delSld modSld">
      <pc:chgData name="Vijay Agrawal" userId="1d131965f25a4db2" providerId="LiveId" clId="{7C144FDF-BC6D-4667-AE1E-A6F416336255}" dt="2025-03-11T05:31:26.901" v="13"/>
      <pc:docMkLst>
        <pc:docMk/>
      </pc:docMkLst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1858377254" sldId="437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819495378" sldId="465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165201890" sldId="486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146371494" sldId="488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4199592105" sldId="489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2943741433" sldId="490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989877740" sldId="491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183242818" sldId="492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4082641457" sldId="493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1660234846" sldId="494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784733961" sldId="495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592384422" sldId="496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802951894" sldId="497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1608444241" sldId="498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512186797" sldId="499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788902619" sldId="500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326040720" sldId="501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815122267" sldId="502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4138782461" sldId="503"/>
        </pc:sldMkLst>
      </pc:sldChg>
      <pc:sldChg chg="add del setBg">
        <pc:chgData name="Vijay Agrawal" userId="1d131965f25a4db2" providerId="LiveId" clId="{7C144FDF-BC6D-4667-AE1E-A6F416336255}" dt="2025-03-11T05:30:41.418" v="10"/>
        <pc:sldMkLst>
          <pc:docMk/>
          <pc:sldMk cId="101985994" sldId="504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2775022989" sldId="505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047157994" sldId="506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378005035" sldId="507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447628795" sldId="508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1517419043" sldId="509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2105805173" sldId="510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300764433" sldId="511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1138469473" sldId="513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117065990" sldId="514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505012650" sldId="515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089386208" sldId="516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407700111" sldId="517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870708215" sldId="518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57986035" sldId="519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1676247196" sldId="520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209890630" sldId="521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341562284" sldId="522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4214676617" sldId="523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2248148423" sldId="525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2833144077" sldId="528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2337767593" sldId="530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4075197061" sldId="531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2695629354" sldId="532"/>
        </pc:sldMkLst>
      </pc:sldChg>
      <pc:sldChg chg="add del setBg">
        <pc:chgData name="Vijay Agrawal" userId="1d131965f25a4db2" providerId="LiveId" clId="{7C144FDF-BC6D-4667-AE1E-A6F416336255}" dt="2025-03-11T05:31:26.901" v="13"/>
        <pc:sldMkLst>
          <pc:docMk/>
          <pc:sldMk cId="2811261460" sldId="535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728938150" sldId="553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282103480" sldId="554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797578238" sldId="555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309679422" sldId="556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1301545174" sldId="557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600103111" sldId="558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1582569193" sldId="559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855274679" sldId="560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1636757737" sldId="561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1683361770" sldId="562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388350747" sldId="563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601079458" sldId="564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555867670" sldId="565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796214968" sldId="566"/>
        </pc:sldMkLst>
      </pc:sldChg>
      <pc:sldChg chg="modSp mod">
        <pc:chgData name="Vijay Agrawal" userId="1d131965f25a4db2" providerId="LiveId" clId="{7C144FDF-BC6D-4667-AE1E-A6F416336255}" dt="2025-03-11T04:27:29.121" v="6" actId="20577"/>
        <pc:sldMkLst>
          <pc:docMk/>
          <pc:sldMk cId="2632755343" sldId="568"/>
        </pc:sldMkLst>
        <pc:spChg chg="mod">
          <ac:chgData name="Vijay Agrawal" userId="1d131965f25a4db2" providerId="LiveId" clId="{7C144FDF-BC6D-4667-AE1E-A6F416336255}" dt="2025-03-11T04:27:29.121" v="6" actId="20577"/>
          <ac:spMkLst>
            <pc:docMk/>
            <pc:sldMk cId="2632755343" sldId="568"/>
            <ac:spMk id="3" creationId="{9E8849B4-E862-C632-1884-DD60BBD28738}"/>
          </ac:spMkLst>
        </pc:spChg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658110928" sldId="577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611179496" sldId="578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4066089250" sldId="581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3359823" sldId="582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853269164" sldId="583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4154796902" sldId="584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4216565076" sldId="585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990696706" sldId="586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638054150" sldId="587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1768948935" sldId="588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088311794" sldId="589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77539314" sldId="590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473355713" sldId="591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1996919905" sldId="592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858124020" sldId="593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401940717" sldId="596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437792946" sldId="598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070350703" sldId="599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4071665812" sldId="600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399894383" sldId="601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434232881" sldId="602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216297513" sldId="603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3405358660" sldId="604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1848592334" sldId="616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352665248" sldId="617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4273186099" sldId="618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979708026" sldId="619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948253351" sldId="620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248904248" sldId="621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2200989458" sldId="622"/>
        </pc:sldMkLst>
      </pc:sldChg>
      <pc:sldChg chg="del">
        <pc:chgData name="Vijay Agrawal" userId="1d131965f25a4db2" providerId="LiveId" clId="{7C144FDF-BC6D-4667-AE1E-A6F416336255}" dt="2025-03-11T05:29:33.240" v="7" actId="47"/>
        <pc:sldMkLst>
          <pc:docMk/>
          <pc:sldMk cId="940160092" sldId="623"/>
        </pc:sldMkLst>
      </pc:sldChg>
    </pc:docChg>
  </pc:docChgLst>
  <pc:docChgLst>
    <pc:chgData name="Vijay Agrawal" userId="1d131965f25a4db2" providerId="LiveId" clId="{B24DC68D-01CE-4F61-A045-AE74B3AA35B3}"/>
    <pc:docChg chg="undo custSel addSld delSld modSld sldOrd">
      <pc:chgData name="Vijay Agrawal" userId="1d131965f25a4db2" providerId="LiveId" clId="{B24DC68D-01CE-4F61-A045-AE74B3AA35B3}" dt="2024-09-21T07:02:57.245" v="2851" actId="1076"/>
      <pc:docMkLst>
        <pc:docMk/>
      </pc:docMkLst>
      <pc:sldChg chg="delSp modSp mod">
        <pc:chgData name="Vijay Agrawal" userId="1d131965f25a4db2" providerId="LiveId" clId="{B24DC68D-01CE-4F61-A045-AE74B3AA35B3}" dt="2024-09-20T16:35:48.510" v="21" actId="1076"/>
        <pc:sldMkLst>
          <pc:docMk/>
          <pc:sldMk cId="0" sldId="256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0" sldId="257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0" sldId="260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3879982018" sldId="275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1463730307" sldId="276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870822630" sldId="277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476953612" sldId="278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2710355118" sldId="279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4032517476" sldId="280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3878435798" sldId="281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811471209" sldId="282"/>
        </pc:sldMkLst>
      </pc:sldChg>
      <pc:sldChg chg="modSp mod">
        <pc:chgData name="Vijay Agrawal" userId="1d131965f25a4db2" providerId="LiveId" clId="{B24DC68D-01CE-4F61-A045-AE74B3AA35B3}" dt="2024-09-20T16:36:27.598" v="53" actId="20577"/>
        <pc:sldMkLst>
          <pc:docMk/>
          <pc:sldMk cId="3680475744" sldId="283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2263508967" sldId="284"/>
        </pc:sldMkLst>
      </pc:sldChg>
      <pc:sldChg chg="addSp delSp modSp add mod">
        <pc:chgData name="Vijay Agrawal" userId="1d131965f25a4db2" providerId="LiveId" clId="{B24DC68D-01CE-4F61-A045-AE74B3AA35B3}" dt="2024-09-20T16:40:12.736" v="110" actId="207"/>
        <pc:sldMkLst>
          <pc:docMk/>
          <pc:sldMk cId="4121448040" sldId="284"/>
        </pc:sldMkLst>
      </pc:sldChg>
      <pc:sldChg chg="addSp delSp modSp add mod">
        <pc:chgData name="Vijay Agrawal" userId="1d131965f25a4db2" providerId="LiveId" clId="{B24DC68D-01CE-4F61-A045-AE74B3AA35B3}" dt="2024-09-20T16:41:04.486" v="138" actId="20577"/>
        <pc:sldMkLst>
          <pc:docMk/>
          <pc:sldMk cId="172986181" sldId="285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2189379995" sldId="285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1221033607" sldId="286"/>
        </pc:sldMkLst>
      </pc:sldChg>
      <pc:sldChg chg="addSp delSp modSp add mod modAnim">
        <pc:chgData name="Vijay Agrawal" userId="1d131965f25a4db2" providerId="LiveId" clId="{B24DC68D-01CE-4F61-A045-AE74B3AA35B3}" dt="2024-09-20T16:43:35.816" v="172" actId="164"/>
        <pc:sldMkLst>
          <pc:docMk/>
          <pc:sldMk cId="2378189491" sldId="286"/>
        </pc:sldMkLst>
      </pc:sldChg>
      <pc:sldChg chg="addSp delSp modSp add mod modAnim">
        <pc:chgData name="Vijay Agrawal" userId="1d131965f25a4db2" providerId="LiveId" clId="{B24DC68D-01CE-4F61-A045-AE74B3AA35B3}" dt="2024-09-20T16:47:11.966" v="276" actId="20577"/>
        <pc:sldMkLst>
          <pc:docMk/>
          <pc:sldMk cId="3703137617" sldId="287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3875846756" sldId="287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2287922434" sldId="288"/>
        </pc:sldMkLst>
      </pc:sldChg>
      <pc:sldChg chg="addSp delSp modSp add mod">
        <pc:chgData name="Vijay Agrawal" userId="1d131965f25a4db2" providerId="LiveId" clId="{B24DC68D-01CE-4F61-A045-AE74B3AA35B3}" dt="2024-09-20T16:48:55.117" v="313" actId="1076"/>
        <pc:sldMkLst>
          <pc:docMk/>
          <pc:sldMk cId="3365420713" sldId="288"/>
        </pc:sldMkLst>
      </pc:sldChg>
      <pc:sldChg chg="addSp delSp modSp add mod">
        <pc:chgData name="Vijay Agrawal" userId="1d131965f25a4db2" providerId="LiveId" clId="{B24DC68D-01CE-4F61-A045-AE74B3AA35B3}" dt="2024-09-20T16:50:30.485" v="338" actId="207"/>
        <pc:sldMkLst>
          <pc:docMk/>
          <pc:sldMk cId="1399737865" sldId="289"/>
        </pc:sldMkLst>
      </pc:sldChg>
      <pc:sldChg chg="addSp delSp modSp add mod">
        <pc:chgData name="Vijay Agrawal" userId="1d131965f25a4db2" providerId="LiveId" clId="{B24DC68D-01CE-4F61-A045-AE74B3AA35B3}" dt="2024-09-20T16:54:14.548" v="375" actId="1076"/>
        <pc:sldMkLst>
          <pc:docMk/>
          <pc:sldMk cId="4087082438" sldId="290"/>
        </pc:sldMkLst>
      </pc:sldChg>
      <pc:sldChg chg="addSp delSp modSp add mod">
        <pc:chgData name="Vijay Agrawal" userId="1d131965f25a4db2" providerId="LiveId" clId="{B24DC68D-01CE-4F61-A045-AE74B3AA35B3}" dt="2024-09-20T16:55:06.851" v="410" actId="1076"/>
        <pc:sldMkLst>
          <pc:docMk/>
          <pc:sldMk cId="1844568992" sldId="291"/>
        </pc:sldMkLst>
      </pc:sldChg>
      <pc:sldChg chg="addSp delSp modSp add mod delAnim modAnim">
        <pc:chgData name="Vijay Agrawal" userId="1d131965f25a4db2" providerId="LiveId" clId="{B24DC68D-01CE-4F61-A045-AE74B3AA35B3}" dt="2024-09-20T17:01:24.120" v="589" actId="1076"/>
        <pc:sldMkLst>
          <pc:docMk/>
          <pc:sldMk cId="472615913" sldId="292"/>
        </pc:sldMkLst>
      </pc:sldChg>
      <pc:sldChg chg="addSp delSp modSp add mod modAnim">
        <pc:chgData name="Vijay Agrawal" userId="1d131965f25a4db2" providerId="LiveId" clId="{B24DC68D-01CE-4F61-A045-AE74B3AA35B3}" dt="2024-09-20T17:24:08.314" v="623" actId="20577"/>
        <pc:sldMkLst>
          <pc:docMk/>
          <pc:sldMk cId="1827637396" sldId="293"/>
        </pc:sldMkLst>
      </pc:sldChg>
      <pc:sldChg chg="addSp delSp modSp add mod">
        <pc:chgData name="Vijay Agrawal" userId="1d131965f25a4db2" providerId="LiveId" clId="{B24DC68D-01CE-4F61-A045-AE74B3AA35B3}" dt="2024-09-20T17:24:43.380" v="677" actId="1076"/>
        <pc:sldMkLst>
          <pc:docMk/>
          <pc:sldMk cId="756361875" sldId="294"/>
        </pc:sldMkLst>
      </pc:sldChg>
      <pc:sldChg chg="addSp delSp modSp add mod">
        <pc:chgData name="Vijay Agrawal" userId="1d131965f25a4db2" providerId="LiveId" clId="{B24DC68D-01CE-4F61-A045-AE74B3AA35B3}" dt="2024-09-20T17:27:06.138" v="718" actId="1076"/>
        <pc:sldMkLst>
          <pc:docMk/>
          <pc:sldMk cId="962823749" sldId="295"/>
        </pc:sldMkLst>
      </pc:sldChg>
      <pc:sldChg chg="addSp delSp modSp add mod">
        <pc:chgData name="Vijay Agrawal" userId="1d131965f25a4db2" providerId="LiveId" clId="{B24DC68D-01CE-4F61-A045-AE74B3AA35B3}" dt="2024-09-20T17:27:36.833" v="757"/>
        <pc:sldMkLst>
          <pc:docMk/>
          <pc:sldMk cId="2191280821" sldId="296"/>
        </pc:sldMkLst>
      </pc:sldChg>
      <pc:sldChg chg="addSp delSp modSp add mod">
        <pc:chgData name="Vijay Agrawal" userId="1d131965f25a4db2" providerId="LiveId" clId="{B24DC68D-01CE-4F61-A045-AE74B3AA35B3}" dt="2024-09-20T17:28:08.958" v="815" actId="1076"/>
        <pc:sldMkLst>
          <pc:docMk/>
          <pc:sldMk cId="1557378259" sldId="297"/>
        </pc:sldMkLst>
      </pc:sldChg>
      <pc:sldChg chg="addSp delSp modSp add mod">
        <pc:chgData name="Vijay Agrawal" userId="1d131965f25a4db2" providerId="LiveId" clId="{B24DC68D-01CE-4F61-A045-AE74B3AA35B3}" dt="2024-09-20T17:29:20.522" v="896" actId="20577"/>
        <pc:sldMkLst>
          <pc:docMk/>
          <pc:sldMk cId="290310918" sldId="298"/>
        </pc:sldMkLst>
      </pc:sldChg>
      <pc:sldChg chg="addSp delSp modSp add mod">
        <pc:chgData name="Vijay Agrawal" userId="1d131965f25a4db2" providerId="LiveId" clId="{B24DC68D-01CE-4F61-A045-AE74B3AA35B3}" dt="2024-09-20T17:29:29.874" v="921" actId="20577"/>
        <pc:sldMkLst>
          <pc:docMk/>
          <pc:sldMk cId="1392765121" sldId="299"/>
        </pc:sldMkLst>
      </pc:sldChg>
      <pc:sldChg chg="addSp delSp modSp add mod">
        <pc:chgData name="Vijay Agrawal" userId="1d131965f25a4db2" providerId="LiveId" clId="{B24DC68D-01CE-4F61-A045-AE74B3AA35B3}" dt="2024-09-20T17:29:58.769" v="952" actId="20577"/>
        <pc:sldMkLst>
          <pc:docMk/>
          <pc:sldMk cId="1915674047" sldId="300"/>
        </pc:sldMkLst>
      </pc:sldChg>
      <pc:sldChg chg="addSp delSp modSp add mod">
        <pc:chgData name="Vijay Agrawal" userId="1d131965f25a4db2" providerId="LiveId" clId="{B24DC68D-01CE-4F61-A045-AE74B3AA35B3}" dt="2024-09-20T17:30:29.409" v="980" actId="20577"/>
        <pc:sldMkLst>
          <pc:docMk/>
          <pc:sldMk cId="1705477992" sldId="301"/>
        </pc:sldMkLst>
      </pc:sldChg>
      <pc:sldChg chg="addSp delSp modSp add mod">
        <pc:chgData name="Vijay Agrawal" userId="1d131965f25a4db2" providerId="LiveId" clId="{B24DC68D-01CE-4F61-A045-AE74B3AA35B3}" dt="2024-09-20T17:31:10.760" v="1046" actId="20577"/>
        <pc:sldMkLst>
          <pc:docMk/>
          <pc:sldMk cId="2373468201" sldId="302"/>
        </pc:sldMkLst>
      </pc:sldChg>
      <pc:sldChg chg="addSp delSp modSp add mod ord">
        <pc:chgData name="Vijay Agrawal" userId="1d131965f25a4db2" providerId="LiveId" clId="{B24DC68D-01CE-4F61-A045-AE74B3AA35B3}" dt="2024-09-20T17:32:12.666" v="1076"/>
        <pc:sldMkLst>
          <pc:docMk/>
          <pc:sldMk cId="4177275970" sldId="303"/>
        </pc:sldMkLst>
      </pc:sldChg>
      <pc:sldChg chg="addSp delSp modSp add mod ord">
        <pc:chgData name="Vijay Agrawal" userId="1d131965f25a4db2" providerId="LiveId" clId="{B24DC68D-01CE-4F61-A045-AE74B3AA35B3}" dt="2024-09-21T03:47:08.362" v="2230"/>
        <pc:sldMkLst>
          <pc:docMk/>
          <pc:sldMk cId="3738244107" sldId="304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3102068370" sldId="305"/>
        </pc:sldMkLst>
      </pc:sldChg>
      <pc:sldChg chg="addSp delSp modSp add mod modNotesTx">
        <pc:chgData name="Vijay Agrawal" userId="1d131965f25a4db2" providerId="LiveId" clId="{B24DC68D-01CE-4F61-A045-AE74B3AA35B3}" dt="2024-09-21T07:02:57.245" v="2851" actId="1076"/>
        <pc:sldMkLst>
          <pc:docMk/>
          <pc:sldMk cId="3493294057" sldId="305"/>
        </pc:sldMkLst>
      </pc:sldChg>
      <pc:sldChg chg="del">
        <pc:chgData name="Vijay Agrawal" userId="1d131965f25a4db2" providerId="LiveId" clId="{B24DC68D-01CE-4F61-A045-AE74B3AA35B3}" dt="2024-09-20T16:36:07.999" v="22" actId="47"/>
        <pc:sldMkLst>
          <pc:docMk/>
          <pc:sldMk cId="273771178" sldId="306"/>
        </pc:sldMkLst>
      </pc:sldChg>
      <pc:sldChg chg="addSp delSp modSp add mod">
        <pc:chgData name="Vijay Agrawal" userId="1d131965f25a4db2" providerId="LiveId" clId="{B24DC68D-01CE-4F61-A045-AE74B3AA35B3}" dt="2024-09-20T18:52:36.434" v="1517" actId="207"/>
        <pc:sldMkLst>
          <pc:docMk/>
          <pc:sldMk cId="755791538" sldId="306"/>
        </pc:sldMkLst>
      </pc:sldChg>
      <pc:sldChg chg="addSp delSp modSp add mod ord">
        <pc:chgData name="Vijay Agrawal" userId="1d131965f25a4db2" providerId="LiveId" clId="{B24DC68D-01CE-4F61-A045-AE74B3AA35B3}" dt="2024-09-21T03:47:16.659" v="2232"/>
        <pc:sldMkLst>
          <pc:docMk/>
          <pc:sldMk cId="878663566" sldId="307"/>
        </pc:sldMkLst>
      </pc:sldChg>
      <pc:sldChg chg="addSp delSp modSp add mod">
        <pc:chgData name="Vijay Agrawal" userId="1d131965f25a4db2" providerId="LiveId" clId="{B24DC68D-01CE-4F61-A045-AE74B3AA35B3}" dt="2024-09-20T19:25:51.091" v="1672" actId="255"/>
        <pc:sldMkLst>
          <pc:docMk/>
          <pc:sldMk cId="2169800587" sldId="308"/>
        </pc:sldMkLst>
      </pc:sldChg>
      <pc:sldChg chg="addSp modSp add mod ord modAnim">
        <pc:chgData name="Vijay Agrawal" userId="1d131965f25a4db2" providerId="LiveId" clId="{B24DC68D-01CE-4F61-A045-AE74B3AA35B3}" dt="2024-09-21T03:54:22.118" v="2426"/>
        <pc:sldMkLst>
          <pc:docMk/>
          <pc:sldMk cId="3225668995" sldId="309"/>
        </pc:sldMkLst>
      </pc:sldChg>
      <pc:sldChg chg="addSp delSp modSp add mod">
        <pc:chgData name="Vijay Agrawal" userId="1d131965f25a4db2" providerId="LiveId" clId="{B24DC68D-01CE-4F61-A045-AE74B3AA35B3}" dt="2024-09-20T19:38:44.213" v="1821" actId="20577"/>
        <pc:sldMkLst>
          <pc:docMk/>
          <pc:sldMk cId="2379858557" sldId="310"/>
        </pc:sldMkLst>
      </pc:sldChg>
      <pc:sldChg chg="addSp delSp modSp add mod ord modNotesTx">
        <pc:chgData name="Vijay Agrawal" userId="1d131965f25a4db2" providerId="LiveId" clId="{B24DC68D-01CE-4F61-A045-AE74B3AA35B3}" dt="2024-09-21T04:07:39.686" v="2657" actId="20577"/>
        <pc:sldMkLst>
          <pc:docMk/>
          <pc:sldMk cId="1244124485" sldId="311"/>
        </pc:sldMkLst>
      </pc:sldChg>
      <pc:sldChg chg="addSp delSp modSp add mod ord modNotesTx">
        <pc:chgData name="Vijay Agrawal" userId="1d131965f25a4db2" providerId="LiveId" clId="{B24DC68D-01CE-4F61-A045-AE74B3AA35B3}" dt="2024-09-21T04:06:35.967" v="2615" actId="20577"/>
        <pc:sldMkLst>
          <pc:docMk/>
          <pc:sldMk cId="1811159277" sldId="312"/>
        </pc:sldMkLst>
      </pc:sldChg>
      <pc:sldChg chg="addSp delSp modSp add mod ord setBg">
        <pc:chgData name="Vijay Agrawal" userId="1d131965f25a4db2" providerId="LiveId" clId="{B24DC68D-01CE-4F61-A045-AE74B3AA35B3}" dt="2024-09-21T03:44:45.631" v="2216" actId="21"/>
        <pc:sldMkLst>
          <pc:docMk/>
          <pc:sldMk cId="2156416594" sldId="313"/>
        </pc:sldMkLst>
      </pc:sldChg>
      <pc:sldChg chg="addSp delSp modSp add mod ord">
        <pc:chgData name="Vijay Agrawal" userId="1d131965f25a4db2" providerId="LiveId" clId="{B24DC68D-01CE-4F61-A045-AE74B3AA35B3}" dt="2024-09-21T03:45:53.475" v="2228"/>
        <pc:sldMkLst>
          <pc:docMk/>
          <pc:sldMk cId="1903538652" sldId="314"/>
        </pc:sldMkLst>
      </pc:sldChg>
      <pc:sldChg chg="addSp delSp modSp add mod ord">
        <pc:chgData name="Vijay Agrawal" userId="1d131965f25a4db2" providerId="LiveId" clId="{B24DC68D-01CE-4F61-A045-AE74B3AA35B3}" dt="2024-09-21T03:45:41.939" v="2226"/>
        <pc:sldMkLst>
          <pc:docMk/>
          <pc:sldMk cId="2307809898" sldId="315"/>
        </pc:sldMkLst>
      </pc:sldChg>
      <pc:sldChg chg="addSp delSp modSp add mod ord">
        <pc:chgData name="Vijay Agrawal" userId="1d131965f25a4db2" providerId="LiveId" clId="{B24DC68D-01CE-4F61-A045-AE74B3AA35B3}" dt="2024-09-21T03:50:34.845" v="2412" actId="113"/>
        <pc:sldMkLst>
          <pc:docMk/>
          <pc:sldMk cId="839714477" sldId="316"/>
        </pc:sldMkLst>
      </pc:sldChg>
      <pc:sldChg chg="addSp delSp modSp add mod">
        <pc:chgData name="Vijay Agrawal" userId="1d131965f25a4db2" providerId="LiveId" clId="{B24DC68D-01CE-4F61-A045-AE74B3AA35B3}" dt="2024-09-21T03:28:24.163" v="2091" actId="20577"/>
        <pc:sldMkLst>
          <pc:docMk/>
          <pc:sldMk cId="3136657412" sldId="317"/>
        </pc:sldMkLst>
      </pc:sldChg>
      <pc:sldChg chg="addSp delSp modSp add mod">
        <pc:chgData name="Vijay Agrawal" userId="1d131965f25a4db2" providerId="LiveId" clId="{B24DC68D-01CE-4F61-A045-AE74B3AA35B3}" dt="2024-09-21T03:49:52.695" v="2408" actId="313"/>
        <pc:sldMkLst>
          <pc:docMk/>
          <pc:sldMk cId="1060004688" sldId="318"/>
        </pc:sldMkLst>
      </pc:sldChg>
      <pc:sldChg chg="modSp add mod">
        <pc:chgData name="Vijay Agrawal" userId="1d131965f25a4db2" providerId="LiveId" clId="{B24DC68D-01CE-4F61-A045-AE74B3AA35B3}" dt="2024-09-21T04:05:38.832" v="2532" actId="207"/>
        <pc:sldMkLst>
          <pc:docMk/>
          <pc:sldMk cId="696881726" sldId="319"/>
        </pc:sldMkLst>
      </pc:sldChg>
      <pc:sldChg chg="addSp delSp modSp add mod">
        <pc:chgData name="Vijay Agrawal" userId="1d131965f25a4db2" providerId="LiveId" clId="{B24DC68D-01CE-4F61-A045-AE74B3AA35B3}" dt="2024-09-21T04:12:35.568" v="2832" actId="20577"/>
        <pc:sldMkLst>
          <pc:docMk/>
          <pc:sldMk cId="1805542570" sldId="320"/>
        </pc:sldMkLst>
      </pc:sldChg>
      <pc:sldChg chg="add del setBg">
        <pc:chgData name="Vijay Agrawal" userId="1d131965f25a4db2" providerId="LiveId" clId="{B24DC68D-01CE-4F61-A045-AE74B3AA35B3}" dt="2024-09-21T04:08:31.481" v="2663" actId="47"/>
        <pc:sldMkLst>
          <pc:docMk/>
          <pc:sldMk cId="1204259878" sldId="321"/>
        </pc:sldMkLst>
      </pc:sldChg>
      <pc:sldChg chg="add del ord setBg">
        <pc:chgData name="Vijay Agrawal" userId="1d131965f25a4db2" providerId="LiveId" clId="{B24DC68D-01CE-4F61-A045-AE74B3AA35B3}" dt="2024-09-21T04:08:09.796" v="2661" actId="47"/>
        <pc:sldMkLst>
          <pc:docMk/>
          <pc:sldMk cId="1793916095" sldId="321"/>
        </pc:sldMkLst>
      </pc:sldChg>
      <pc:sldChg chg="modSp add mod ord">
        <pc:chgData name="Vijay Agrawal" userId="1d131965f25a4db2" providerId="LiveId" clId="{B24DC68D-01CE-4F61-A045-AE74B3AA35B3}" dt="2024-09-21T04:09:08.367" v="2709" actId="14100"/>
        <pc:sldMkLst>
          <pc:docMk/>
          <pc:sldMk cId="2839387340" sldId="321"/>
        </pc:sldMkLst>
      </pc:sldChg>
      <pc:sldChg chg="modSp add mod ord">
        <pc:chgData name="Vijay Agrawal" userId="1d131965f25a4db2" providerId="LiveId" clId="{B24DC68D-01CE-4F61-A045-AE74B3AA35B3}" dt="2024-09-21T04:09:30.166" v="2731" actId="20577"/>
        <pc:sldMkLst>
          <pc:docMk/>
          <pc:sldMk cId="2083643754" sldId="322"/>
        </pc:sldMkLst>
      </pc:sldChg>
      <pc:sldChg chg="addSp modSp add mod">
        <pc:chgData name="Vijay Agrawal" userId="1d131965f25a4db2" providerId="LiveId" clId="{B24DC68D-01CE-4F61-A045-AE74B3AA35B3}" dt="2024-09-21T04:15:01.225" v="2850" actId="1076"/>
        <pc:sldMkLst>
          <pc:docMk/>
          <pc:sldMk cId="3015043650" sldId="323"/>
        </pc:sldMkLst>
      </pc:sldChg>
      <pc:sldMasterChg chg="delSldLayout">
        <pc:chgData name="Vijay Agrawal" userId="1d131965f25a4db2" providerId="LiveId" clId="{B24DC68D-01CE-4F61-A045-AE74B3AA35B3}" dt="2024-09-20T16:36:07.999" v="22" actId="47"/>
        <pc:sldMasterMkLst>
          <pc:docMk/>
          <pc:sldMasterMk cId="0" sldId="2147483648"/>
        </pc:sldMasterMkLst>
        <pc:sldLayoutChg chg="del">
          <pc:chgData name="Vijay Agrawal" userId="1d131965f25a4db2" providerId="LiveId" clId="{B24DC68D-01CE-4F61-A045-AE74B3AA35B3}" dt="2024-09-20T16:36:07.999" v="22" actId="47"/>
          <pc:sldLayoutMkLst>
            <pc:docMk/>
            <pc:sldMasterMk cId="0" sldId="2147483648"/>
            <pc:sldLayoutMk cId="3865579812" sldId="2147483650"/>
          </pc:sldLayoutMkLst>
        </pc:sldLayoutChg>
      </pc:sldMasterChg>
    </pc:docChg>
  </pc:docChgLst>
  <pc:docChgLst>
    <pc:chgData name="Vijay Agrawal" userId="1d131965f25a4db2" providerId="LiveId" clId="{4BEA3443-55C2-445C-85E9-4B32B2B26FB9}"/>
    <pc:docChg chg="addSld delSld modSld">
      <pc:chgData name="Vijay Agrawal" userId="1d131965f25a4db2" providerId="LiveId" clId="{4BEA3443-55C2-445C-85E9-4B32B2B26FB9}" dt="2025-02-25T11:16:16.074" v="3"/>
      <pc:docMkLst>
        <pc:docMk/>
      </pc:docMkLst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04645438" sldId="378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186982495" sldId="379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048985298" sldId="381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711205882" sldId="390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3909873325" sldId="403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054752999" sldId="404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482357512" sldId="405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313753735" sldId="406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909163593" sldId="407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083010632" sldId="408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58857087" sldId="409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214784780" sldId="410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084920252" sldId="411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210499796" sldId="412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689410819" sldId="413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269426462" sldId="414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271224059" sldId="415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326572657" sldId="416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125515029" sldId="417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605358465" sldId="418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393178771" sldId="419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3686742280" sldId="420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678514871" sldId="421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275011335" sldId="422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3507800600" sldId="424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772295337" sldId="425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3626607941" sldId="426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641463345" sldId="427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3790559122" sldId="428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1687170946" sldId="440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476007463" sldId="441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472583881" sldId="442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4073366205" sldId="443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957832157" sldId="444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1520822143" sldId="445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848790392" sldId="446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322187999" sldId="448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1827811193" sldId="455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760141302" sldId="460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42802236" sldId="461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386297276" sldId="462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583127907" sldId="463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112268714" sldId="463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672865982" sldId="464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868767122" sldId="464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832991426" sldId="465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182038284" sldId="466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440754580" sldId="466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321524685" sldId="467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544469137" sldId="467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601528360" sldId="468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3849424315" sldId="468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229181973" sldId="469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616708451" sldId="470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1260085135" sldId="471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063130348" sldId="471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390560851" sldId="472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3069169552" sldId="473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1933319610" sldId="474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924519429" sldId="474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478118341" sldId="475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687116096" sldId="476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3924911604" sldId="476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1437228" sldId="477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285723500" sldId="478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735326172" sldId="478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871665468" sldId="479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032536093" sldId="480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812861318" sldId="482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08812944" sldId="483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587544823" sldId="484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3751522644" sldId="485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288480444" sldId="486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194047155" sldId="487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550339738" sldId="488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841492549" sldId="489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07192307" sldId="490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94842541" sldId="491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3037938181" sldId="492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3209618031" sldId="493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600836070" sldId="494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954458909" sldId="495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101745276" sldId="496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430849762" sldId="497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4102639067" sldId="498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2336960197" sldId="499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1329127478" sldId="500"/>
        </pc:sldMkLst>
      </pc:sldChg>
      <pc:sldChg chg="del">
        <pc:chgData name="Vijay Agrawal" userId="1d131965f25a4db2" providerId="LiveId" clId="{4BEA3443-55C2-445C-85E9-4B32B2B26FB9}" dt="2025-02-25T11:16:05.736" v="0" actId="47"/>
        <pc:sldMkLst>
          <pc:docMk/>
          <pc:sldMk cId="78064533" sldId="501"/>
        </pc:sldMkLst>
      </pc:sldChg>
      <pc:sldChg chg="add del setBg">
        <pc:chgData name="Vijay Agrawal" userId="1d131965f25a4db2" providerId="LiveId" clId="{4BEA3443-55C2-445C-85E9-4B32B2B26FB9}" dt="2025-02-25T11:16:16.074" v="3"/>
        <pc:sldMkLst>
          <pc:docMk/>
          <pc:sldMk cId="1733582783" sldId="501"/>
        </pc:sldMkLst>
      </pc:sldChg>
    </pc:docChg>
  </pc:docChgLst>
  <pc:docChgLst>
    <pc:chgData name="Vijay Agrawal" userId="1d131965f25a4db2" providerId="LiveId" clId="{B936DA64-F42E-4F45-B13C-B5778623D954}"/>
    <pc:docChg chg="addSld delSld modSld">
      <pc:chgData name="Vijay Agrawal" userId="1d131965f25a4db2" providerId="LiveId" clId="{B936DA64-F42E-4F45-B13C-B5778623D954}" dt="2025-02-25T13:07:41.726" v="4" actId="47"/>
      <pc:docMkLst>
        <pc:docMk/>
      </pc:docMkLst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231685457" sldId="483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261267911" sldId="487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4199751608" sldId="494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695275319" sldId="495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061426998" sldId="496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2149091927" sldId="499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2349923068" sldId="502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036037248" sldId="503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3607940500" sldId="505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2361190817" sldId="506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574143629" sldId="507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703003590" sldId="508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6138463" sldId="509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2286875395" sldId="510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772521401" sldId="511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3789042164" sldId="512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592278933" sldId="513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810767771" sldId="514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3124436794" sldId="515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685005568" sldId="516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4230534265" sldId="517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739370445" sldId="518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769520596" sldId="519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2023895224" sldId="520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430741807" sldId="521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3690068211" sldId="522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587830505" sldId="523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2289983046" sldId="524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4044539100" sldId="525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4170222152" sldId="526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260113142" sldId="527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2726348339" sldId="528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1674707589" sldId="538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2485950822" sldId="539"/>
        </pc:sldMkLst>
      </pc:sldChg>
      <pc:sldChg chg="add del setBg">
        <pc:chgData name="Vijay Agrawal" userId="1d131965f25a4db2" providerId="LiveId" clId="{B936DA64-F42E-4F45-B13C-B5778623D954}" dt="2025-02-25T13:07:24.384" v="3"/>
        <pc:sldMkLst>
          <pc:docMk/>
          <pc:sldMk cId="2531392891" sldId="541"/>
        </pc:sldMkLst>
      </pc:sldChg>
      <pc:sldChg chg="add del setBg">
        <pc:chgData name="Vijay Agrawal" userId="1d131965f25a4db2" providerId="LiveId" clId="{B936DA64-F42E-4F45-B13C-B5778623D954}" dt="2025-02-25T13:07:24.384" v="3"/>
        <pc:sldMkLst>
          <pc:docMk/>
          <pc:sldMk cId="446501733" sldId="542"/>
        </pc:sldMkLst>
      </pc:sldChg>
      <pc:sldChg chg="add del setBg">
        <pc:chgData name="Vijay Agrawal" userId="1d131965f25a4db2" providerId="LiveId" clId="{B936DA64-F42E-4F45-B13C-B5778623D954}" dt="2025-02-25T13:07:24.384" v="3"/>
        <pc:sldMkLst>
          <pc:docMk/>
          <pc:sldMk cId="2266593104" sldId="543"/>
        </pc:sldMkLst>
      </pc:sldChg>
      <pc:sldChg chg="add del setBg">
        <pc:chgData name="Vijay Agrawal" userId="1d131965f25a4db2" providerId="LiveId" clId="{B936DA64-F42E-4F45-B13C-B5778623D954}" dt="2025-02-25T13:07:24.384" v="3"/>
        <pc:sldMkLst>
          <pc:docMk/>
          <pc:sldMk cId="276186957" sldId="544"/>
        </pc:sldMkLst>
      </pc:sldChg>
      <pc:sldChg chg="add del setBg">
        <pc:chgData name="Vijay Agrawal" userId="1d131965f25a4db2" providerId="LiveId" clId="{B936DA64-F42E-4F45-B13C-B5778623D954}" dt="2025-02-25T13:07:24.384" v="3"/>
        <pc:sldMkLst>
          <pc:docMk/>
          <pc:sldMk cId="375885885" sldId="545"/>
        </pc:sldMkLst>
      </pc:sldChg>
      <pc:sldChg chg="add del setBg">
        <pc:chgData name="Vijay Agrawal" userId="1d131965f25a4db2" providerId="LiveId" clId="{B936DA64-F42E-4F45-B13C-B5778623D954}" dt="2025-02-25T13:07:24.384" v="3"/>
        <pc:sldMkLst>
          <pc:docMk/>
          <pc:sldMk cId="654508209" sldId="546"/>
        </pc:sldMkLst>
      </pc:sldChg>
      <pc:sldChg chg="add del setBg">
        <pc:chgData name="Vijay Agrawal" userId="1d131965f25a4db2" providerId="LiveId" clId="{B936DA64-F42E-4F45-B13C-B5778623D954}" dt="2025-02-25T13:07:24.384" v="3"/>
        <pc:sldMkLst>
          <pc:docMk/>
          <pc:sldMk cId="512295696" sldId="605"/>
        </pc:sldMkLst>
      </pc:sldChg>
      <pc:sldChg chg="del">
        <pc:chgData name="Vijay Agrawal" userId="1d131965f25a4db2" providerId="LiveId" clId="{B936DA64-F42E-4F45-B13C-B5778623D954}" dt="2025-02-25T13:06:59.289" v="0" actId="47"/>
        <pc:sldMkLst>
          <pc:docMk/>
          <pc:sldMk cId="2787930450" sldId="608"/>
        </pc:sldMkLst>
      </pc:sldChg>
      <pc:sldChg chg="add del setBg">
        <pc:chgData name="Vijay Agrawal" userId="1d131965f25a4db2" providerId="LiveId" clId="{B936DA64-F42E-4F45-B13C-B5778623D954}" dt="2025-02-25T13:07:41.726" v="4" actId="47"/>
        <pc:sldMkLst>
          <pc:docMk/>
          <pc:sldMk cId="735911936" sldId="615"/>
        </pc:sldMkLst>
      </pc:sldChg>
    </pc:docChg>
  </pc:docChgLst>
  <pc:docChgLst>
    <pc:chgData name="Vijay Agrawal" userId="1d131965f25a4db2" providerId="LiveId" clId="{C4735C23-2CA9-43A1-9BC7-A49FBFD2E7B7}"/>
    <pc:docChg chg="undo custSel addSld delSld modSld sldOrd">
      <pc:chgData name="Vijay Agrawal" userId="1d131965f25a4db2" providerId="LiveId" clId="{C4735C23-2CA9-43A1-9BC7-A49FBFD2E7B7}" dt="2024-09-22T05:09:05.166" v="2224"/>
      <pc:docMkLst>
        <pc:docMk/>
      </pc:docMkLst>
      <pc:sldChg chg="del">
        <pc:chgData name="Vijay Agrawal" userId="1d131965f25a4db2" providerId="LiveId" clId="{C4735C23-2CA9-43A1-9BC7-A49FBFD2E7B7}" dt="2024-09-21T19:14:47.622" v="0" actId="47"/>
        <pc:sldMkLst>
          <pc:docMk/>
          <pc:sldMk cId="3680475744" sldId="283"/>
        </pc:sldMkLst>
      </pc:sldChg>
      <pc:sldChg chg="addSp delSp modSp mod">
        <pc:chgData name="Vijay Agrawal" userId="1d131965f25a4db2" providerId="LiveId" clId="{C4735C23-2CA9-43A1-9BC7-A49FBFD2E7B7}" dt="2024-09-21T20:17:44.275" v="27" actId="20577"/>
        <pc:sldMkLst>
          <pc:docMk/>
          <pc:sldMk cId="4121448040" sldId="284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72986181" sldId="285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378189491" sldId="286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3703137617" sldId="287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3365420713" sldId="288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399737865" sldId="289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4087082438" sldId="290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844568992" sldId="291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472615913" sldId="292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827637396" sldId="293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756361875" sldId="294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962823749" sldId="295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191280821" sldId="296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557378259" sldId="297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90310918" sldId="298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392765121" sldId="299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915674047" sldId="300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705477992" sldId="301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373468201" sldId="302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4177275970" sldId="303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3738244107" sldId="304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3493294057" sldId="305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755791538" sldId="306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878663566" sldId="307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169800587" sldId="308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3225668995" sldId="309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379858557" sldId="310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244124485" sldId="311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811159277" sldId="312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156416594" sldId="313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903538652" sldId="314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307809898" sldId="315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839714477" sldId="316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3136657412" sldId="317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060004688" sldId="318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696881726" sldId="319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1805542570" sldId="320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839387340" sldId="321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2083643754" sldId="322"/>
        </pc:sldMkLst>
      </pc:sldChg>
      <pc:sldChg chg="del">
        <pc:chgData name="Vijay Agrawal" userId="1d131965f25a4db2" providerId="LiveId" clId="{C4735C23-2CA9-43A1-9BC7-A49FBFD2E7B7}" dt="2024-09-22T02:12:44.509" v="1393" actId="47"/>
        <pc:sldMkLst>
          <pc:docMk/>
          <pc:sldMk cId="3015043650" sldId="323"/>
        </pc:sldMkLst>
      </pc:sldChg>
      <pc:sldChg chg="addSp delSp modSp add mod">
        <pc:chgData name="Vijay Agrawal" userId="1d131965f25a4db2" providerId="LiveId" clId="{C4735C23-2CA9-43A1-9BC7-A49FBFD2E7B7}" dt="2024-09-22T00:23:29.282" v="69" actId="1076"/>
        <pc:sldMkLst>
          <pc:docMk/>
          <pc:sldMk cId="1474992150" sldId="324"/>
        </pc:sldMkLst>
      </pc:sldChg>
      <pc:sldChg chg="modSp add mod">
        <pc:chgData name="Vijay Agrawal" userId="1d131965f25a4db2" providerId="LiveId" clId="{C4735C23-2CA9-43A1-9BC7-A49FBFD2E7B7}" dt="2024-09-22T02:59:54.798" v="2132" actId="20577"/>
        <pc:sldMkLst>
          <pc:docMk/>
          <pc:sldMk cId="1102468741" sldId="325"/>
        </pc:sldMkLst>
      </pc:sldChg>
      <pc:sldChg chg="addSp delSp modSp add mod ord">
        <pc:chgData name="Vijay Agrawal" userId="1d131965f25a4db2" providerId="LiveId" clId="{C4735C23-2CA9-43A1-9BC7-A49FBFD2E7B7}" dt="2024-09-22T02:59:38.179" v="2129"/>
        <pc:sldMkLst>
          <pc:docMk/>
          <pc:sldMk cId="3576333298" sldId="326"/>
        </pc:sldMkLst>
      </pc:sldChg>
      <pc:sldChg chg="addSp delSp modSp add mod ord">
        <pc:chgData name="Vijay Agrawal" userId="1d131965f25a4db2" providerId="LiveId" clId="{C4735C23-2CA9-43A1-9BC7-A49FBFD2E7B7}" dt="2024-09-22T02:59:46.075" v="2131"/>
        <pc:sldMkLst>
          <pc:docMk/>
          <pc:sldMk cId="1939348495" sldId="327"/>
        </pc:sldMkLst>
      </pc:sldChg>
      <pc:sldChg chg="addSp delSp modSp add mod">
        <pc:chgData name="Vijay Agrawal" userId="1d131965f25a4db2" providerId="LiveId" clId="{C4735C23-2CA9-43A1-9BC7-A49FBFD2E7B7}" dt="2024-09-22T01:13:21.955" v="171" actId="207"/>
        <pc:sldMkLst>
          <pc:docMk/>
          <pc:sldMk cId="396301005" sldId="328"/>
        </pc:sldMkLst>
      </pc:sldChg>
      <pc:sldChg chg="addSp delSp modSp add mod">
        <pc:chgData name="Vijay Agrawal" userId="1d131965f25a4db2" providerId="LiveId" clId="{C4735C23-2CA9-43A1-9BC7-A49FBFD2E7B7}" dt="2024-09-22T01:20:42.121" v="496" actId="113"/>
        <pc:sldMkLst>
          <pc:docMk/>
          <pc:sldMk cId="1571438660" sldId="329"/>
        </pc:sldMkLst>
      </pc:sldChg>
      <pc:sldChg chg="addSp delSp modSp add mod modNotesTx">
        <pc:chgData name="Vijay Agrawal" userId="1d131965f25a4db2" providerId="LiveId" clId="{C4735C23-2CA9-43A1-9BC7-A49FBFD2E7B7}" dt="2024-09-22T01:24:12.848" v="597" actId="1076"/>
        <pc:sldMkLst>
          <pc:docMk/>
          <pc:sldMk cId="1993866852" sldId="330"/>
        </pc:sldMkLst>
      </pc:sldChg>
      <pc:sldChg chg="addSp delSp modSp add mod">
        <pc:chgData name="Vijay Agrawal" userId="1d131965f25a4db2" providerId="LiveId" clId="{C4735C23-2CA9-43A1-9BC7-A49FBFD2E7B7}" dt="2024-09-22T01:30:01.489" v="625" actId="207"/>
        <pc:sldMkLst>
          <pc:docMk/>
          <pc:sldMk cId="2809577657" sldId="331"/>
        </pc:sldMkLst>
      </pc:sldChg>
      <pc:sldChg chg="modSp add mod ord">
        <pc:chgData name="Vijay Agrawal" userId="1d131965f25a4db2" providerId="LiveId" clId="{C4735C23-2CA9-43A1-9BC7-A49FBFD2E7B7}" dt="2024-09-22T01:39:03.944" v="711"/>
        <pc:sldMkLst>
          <pc:docMk/>
          <pc:sldMk cId="1609302496" sldId="332"/>
        </pc:sldMkLst>
      </pc:sldChg>
      <pc:sldChg chg="addSp delSp modSp add mod">
        <pc:chgData name="Vijay Agrawal" userId="1d131965f25a4db2" providerId="LiveId" clId="{C4735C23-2CA9-43A1-9BC7-A49FBFD2E7B7}" dt="2024-09-22T02:11:55.613" v="1365" actId="20577"/>
        <pc:sldMkLst>
          <pc:docMk/>
          <pc:sldMk cId="312561497" sldId="333"/>
        </pc:sldMkLst>
      </pc:sldChg>
      <pc:sldChg chg="addSp delSp modSp add mod modNotesTx">
        <pc:chgData name="Vijay Agrawal" userId="1d131965f25a4db2" providerId="LiveId" clId="{C4735C23-2CA9-43A1-9BC7-A49FBFD2E7B7}" dt="2024-09-22T01:37:41.956" v="703" actId="1076"/>
        <pc:sldMkLst>
          <pc:docMk/>
          <pc:sldMk cId="1010974406" sldId="334"/>
        </pc:sldMkLst>
      </pc:sldChg>
      <pc:sldChg chg="addSp delSp modSp add mod">
        <pc:chgData name="Vijay Agrawal" userId="1d131965f25a4db2" providerId="LiveId" clId="{C4735C23-2CA9-43A1-9BC7-A49FBFD2E7B7}" dt="2024-09-22T01:38:51.058" v="709" actId="1076"/>
        <pc:sldMkLst>
          <pc:docMk/>
          <pc:sldMk cId="3272050003" sldId="335"/>
        </pc:sldMkLst>
      </pc:sldChg>
      <pc:sldChg chg="modSp add mod">
        <pc:chgData name="Vijay Agrawal" userId="1d131965f25a4db2" providerId="LiveId" clId="{C4735C23-2CA9-43A1-9BC7-A49FBFD2E7B7}" dt="2024-09-22T02:48:20.496" v="2047" actId="20577"/>
        <pc:sldMkLst>
          <pc:docMk/>
          <pc:sldMk cId="3181296236" sldId="336"/>
        </pc:sldMkLst>
      </pc:sldChg>
      <pc:sldChg chg="addSp delSp modSp add del mod">
        <pc:chgData name="Vijay Agrawal" userId="1d131965f25a4db2" providerId="LiveId" clId="{C4735C23-2CA9-43A1-9BC7-A49FBFD2E7B7}" dt="2024-09-22T02:37:58.839" v="2021" actId="47"/>
        <pc:sldMkLst>
          <pc:docMk/>
          <pc:sldMk cId="1383777843" sldId="337"/>
        </pc:sldMkLst>
      </pc:sldChg>
      <pc:sldChg chg="addSp modSp add mod">
        <pc:chgData name="Vijay Agrawal" userId="1d131965f25a4db2" providerId="LiveId" clId="{C4735C23-2CA9-43A1-9BC7-A49FBFD2E7B7}" dt="2024-09-22T02:15:31.023" v="1737" actId="1076"/>
        <pc:sldMkLst>
          <pc:docMk/>
          <pc:sldMk cId="996881195" sldId="338"/>
        </pc:sldMkLst>
      </pc:sldChg>
      <pc:sldChg chg="addSp delSp modSp add mod modNotesTx">
        <pc:chgData name="Vijay Agrawal" userId="1d131965f25a4db2" providerId="LiveId" clId="{C4735C23-2CA9-43A1-9BC7-A49FBFD2E7B7}" dt="2024-09-22T04:06:25.131" v="2220"/>
        <pc:sldMkLst>
          <pc:docMk/>
          <pc:sldMk cId="3236044538" sldId="339"/>
        </pc:sldMkLst>
      </pc:sldChg>
      <pc:sldChg chg="addSp delSp modSp add mod modNotesTx">
        <pc:chgData name="Vijay Agrawal" userId="1d131965f25a4db2" providerId="LiveId" clId="{C4735C23-2CA9-43A1-9BC7-A49FBFD2E7B7}" dt="2024-09-22T05:09:05.166" v="2224"/>
        <pc:sldMkLst>
          <pc:docMk/>
          <pc:sldMk cId="4270053553" sldId="340"/>
        </pc:sldMkLst>
      </pc:sldChg>
      <pc:sldChg chg="addSp delSp modSp add mod ord">
        <pc:chgData name="Vijay Agrawal" userId="1d131965f25a4db2" providerId="LiveId" clId="{C4735C23-2CA9-43A1-9BC7-A49FBFD2E7B7}" dt="2024-09-22T02:37:55.038" v="2020" actId="1076"/>
        <pc:sldMkLst>
          <pc:docMk/>
          <pc:sldMk cId="2470245722" sldId="341"/>
        </pc:sldMkLst>
      </pc:sldChg>
      <pc:sldChg chg="addSp delSp modSp add mod">
        <pc:chgData name="Vijay Agrawal" userId="1d131965f25a4db2" providerId="LiveId" clId="{C4735C23-2CA9-43A1-9BC7-A49FBFD2E7B7}" dt="2024-09-22T02:48:07.287" v="2037" actId="20577"/>
        <pc:sldMkLst>
          <pc:docMk/>
          <pc:sldMk cId="3721660648" sldId="342"/>
        </pc:sldMkLst>
      </pc:sldChg>
      <pc:sldChg chg="modSp add mod">
        <pc:chgData name="Vijay Agrawal" userId="1d131965f25a4db2" providerId="LiveId" clId="{C4735C23-2CA9-43A1-9BC7-A49FBFD2E7B7}" dt="2024-09-22T02:59:08.630" v="2127" actId="255"/>
        <pc:sldMkLst>
          <pc:docMk/>
          <pc:sldMk cId="3844674079" sldId="343"/>
        </pc:sldMkLst>
      </pc:sldChg>
      <pc:sldChg chg="modSp add mod">
        <pc:chgData name="Vijay Agrawal" userId="1d131965f25a4db2" providerId="LiveId" clId="{C4735C23-2CA9-43A1-9BC7-A49FBFD2E7B7}" dt="2024-09-22T03:02:46.190" v="2143" actId="20577"/>
        <pc:sldMkLst>
          <pc:docMk/>
          <pc:sldMk cId="965908234" sldId="344"/>
        </pc:sldMkLst>
      </pc:sldChg>
    </pc:docChg>
  </pc:docChgLst>
  <pc:docChgLst>
    <pc:chgData name="Vijay Agrawal" userId="1d131965f25a4db2" providerId="LiveId" clId="{F62B2222-518F-4C21-95EA-551DB71AFA4B}"/>
    <pc:docChg chg="modSld">
      <pc:chgData name="Vijay Agrawal" userId="1d131965f25a4db2" providerId="LiveId" clId="{F62B2222-518F-4C21-95EA-551DB71AFA4B}" dt="2025-03-11T08:39:24.034" v="2" actId="14100"/>
      <pc:docMkLst>
        <pc:docMk/>
      </pc:docMkLst>
      <pc:sldChg chg="addSp modSp mod">
        <pc:chgData name="Vijay Agrawal" userId="1d131965f25a4db2" providerId="LiveId" clId="{F62B2222-518F-4C21-95EA-551DB71AFA4B}" dt="2025-03-11T08:39:24.034" v="2" actId="14100"/>
        <pc:sldMkLst>
          <pc:docMk/>
          <pc:sldMk cId="3819495378" sldId="465"/>
        </pc:sldMkLst>
        <pc:spChg chg="add mod">
          <ac:chgData name="Vijay Agrawal" userId="1d131965f25a4db2" providerId="LiveId" clId="{F62B2222-518F-4C21-95EA-551DB71AFA4B}" dt="2025-03-11T08:39:24.034" v="2" actId="14100"/>
          <ac:spMkLst>
            <pc:docMk/>
            <pc:sldMk cId="3819495378" sldId="465"/>
            <ac:spMk id="4" creationId="{701834F0-6967-9C6D-4705-C32E31E704B7}"/>
          </ac:spMkLst>
        </pc:spChg>
      </pc:sldChg>
    </pc:docChg>
  </pc:docChgLst>
  <pc:docChgLst>
    <pc:chgData name="Vijay Agrawal" userId="1d131965f25a4db2" providerId="LiveId" clId="{0445E5B5-5EC2-4A44-A43B-B8F767A59EB3}"/>
    <pc:docChg chg="modSld">
      <pc:chgData name="Vijay Agrawal" userId="1d131965f25a4db2" providerId="LiveId" clId="{0445E5B5-5EC2-4A44-A43B-B8F767A59EB3}" dt="2025-02-10T17:46:29.815" v="0" actId="20577"/>
      <pc:docMkLst>
        <pc:docMk/>
      </pc:docMkLst>
      <pc:sldChg chg="modNotesTx">
        <pc:chgData name="Vijay Agrawal" userId="1d131965f25a4db2" providerId="LiveId" clId="{0445E5B5-5EC2-4A44-A43B-B8F767A59EB3}" dt="2025-02-10T17:46:29.815" v="0" actId="20577"/>
        <pc:sldMkLst>
          <pc:docMk/>
          <pc:sldMk cId="4270053553" sldId="340"/>
        </pc:sldMkLst>
      </pc:sldChg>
    </pc:docChg>
  </pc:docChgLst>
  <pc:docChgLst>
    <pc:chgData name="Vijay Agrawal" userId="1d131965f25a4db2" providerId="LiveId" clId="{1D05AB48-F52B-4CF2-B91C-85D4AFEFF066}"/>
    <pc:docChg chg="delSld">
      <pc:chgData name="Vijay Agrawal" userId="1d131965f25a4db2" providerId="LiveId" clId="{1D05AB48-F52B-4CF2-B91C-85D4AFEFF066}" dt="2025-03-12T02:50:31.454" v="1" actId="2696"/>
      <pc:docMkLst>
        <pc:docMk/>
      </pc:docMkLst>
      <pc:sldChg chg="del">
        <pc:chgData name="Vijay Agrawal" userId="1d131965f25a4db2" providerId="LiveId" clId="{1D05AB48-F52B-4CF2-B91C-85D4AFEFF066}" dt="2025-03-12T02:50:31.454" v="1" actId="2696"/>
        <pc:sldMkLst>
          <pc:docMk/>
          <pc:sldMk cId="1858377254" sldId="437"/>
        </pc:sldMkLst>
      </pc:sldChg>
      <pc:sldChg chg="del">
        <pc:chgData name="Vijay Agrawal" userId="1d131965f25a4db2" providerId="LiveId" clId="{1D05AB48-F52B-4CF2-B91C-85D4AFEFF066}" dt="2025-03-12T02:50:22.188" v="0" actId="2696"/>
        <pc:sldMkLst>
          <pc:docMk/>
          <pc:sldMk cId="3209890630" sldId="521"/>
        </pc:sldMkLst>
      </pc:sldChg>
      <pc:sldChg chg="del">
        <pc:chgData name="Vijay Agrawal" userId="1d131965f25a4db2" providerId="LiveId" clId="{1D05AB48-F52B-4CF2-B91C-85D4AFEFF066}" dt="2025-03-12T02:50:31.454" v="1" actId="2696"/>
        <pc:sldMkLst>
          <pc:docMk/>
          <pc:sldMk cId="2337767593" sldId="530"/>
        </pc:sldMkLst>
      </pc:sldChg>
      <pc:sldChg chg="del">
        <pc:chgData name="Vijay Agrawal" userId="1d131965f25a4db2" providerId="LiveId" clId="{1D05AB48-F52B-4CF2-B91C-85D4AFEFF066}" dt="2025-03-12T02:50:31.454" v="1" actId="2696"/>
        <pc:sldMkLst>
          <pc:docMk/>
          <pc:sldMk cId="4075197061" sldId="531"/>
        </pc:sldMkLst>
      </pc:sldChg>
      <pc:sldChg chg="del">
        <pc:chgData name="Vijay Agrawal" userId="1d131965f25a4db2" providerId="LiveId" clId="{1D05AB48-F52B-4CF2-B91C-85D4AFEFF066}" dt="2025-03-12T02:50:31.454" v="1" actId="2696"/>
        <pc:sldMkLst>
          <pc:docMk/>
          <pc:sldMk cId="2695629354" sldId="532"/>
        </pc:sldMkLst>
      </pc:sldChg>
      <pc:sldChg chg="del">
        <pc:chgData name="Vijay Agrawal" userId="1d131965f25a4db2" providerId="LiveId" clId="{1D05AB48-F52B-4CF2-B91C-85D4AFEFF066}" dt="2025-03-12T02:50:31.454" v="1" actId="2696"/>
        <pc:sldMkLst>
          <pc:docMk/>
          <pc:sldMk cId="2811261460" sldId="535"/>
        </pc:sldMkLst>
      </pc:sldChg>
    </pc:docChg>
  </pc:docChgLst>
  <pc:docChgLst>
    <pc:chgData name="Vijay Agrawal" userId="1d131965f25a4db2" providerId="LiveId" clId="{1834502B-E13D-4630-A503-F13254311508}"/>
    <pc:docChg chg="delSld modSld sldOrd">
      <pc:chgData name="Vijay Agrawal" userId="1d131965f25a4db2" providerId="LiveId" clId="{1834502B-E13D-4630-A503-F13254311508}" dt="2025-03-11T08:40:40.271" v="6" actId="1076"/>
      <pc:docMkLst>
        <pc:docMk/>
      </pc:docMkLst>
      <pc:sldChg chg="modSp mod ord">
        <pc:chgData name="Vijay Agrawal" userId="1d131965f25a4db2" providerId="LiveId" clId="{1834502B-E13D-4630-A503-F13254311508}" dt="2025-03-11T08:40:40.271" v="6" actId="1076"/>
        <pc:sldMkLst>
          <pc:docMk/>
          <pc:sldMk cId="3819495378" sldId="465"/>
        </pc:sldMkLst>
        <pc:spChg chg="mod">
          <ac:chgData name="Vijay Agrawal" userId="1d131965f25a4db2" providerId="LiveId" clId="{1834502B-E13D-4630-A503-F13254311508}" dt="2025-03-11T08:40:33.626" v="4" actId="207"/>
          <ac:spMkLst>
            <pc:docMk/>
            <pc:sldMk cId="3819495378" sldId="465"/>
            <ac:spMk id="4" creationId="{701834F0-6967-9C6D-4705-C32E31E704B7}"/>
          </ac:spMkLst>
        </pc:spChg>
        <pc:picChg chg="mod">
          <ac:chgData name="Vijay Agrawal" userId="1d131965f25a4db2" providerId="LiveId" clId="{1834502B-E13D-4630-A503-F13254311508}" dt="2025-03-11T08:40:40.271" v="6" actId="1076"/>
          <ac:picMkLst>
            <pc:docMk/>
            <pc:sldMk cId="3819495378" sldId="465"/>
            <ac:picMk id="5" creationId="{AAEC1C21-A9C6-E8A5-BF2D-53DDF68C5EB1}"/>
          </ac:picMkLst>
        </pc:picChg>
      </pc:sldChg>
      <pc:sldChg chg="del">
        <pc:chgData name="Vijay Agrawal" userId="1d131965f25a4db2" providerId="LiveId" clId="{1834502B-E13D-4630-A503-F13254311508}" dt="2025-03-11T08:40:05.734" v="2" actId="47"/>
        <pc:sldMkLst>
          <pc:docMk/>
          <pc:sldMk cId="3165201890" sldId="486"/>
        </pc:sldMkLst>
      </pc:sldChg>
      <pc:sldChg chg="del">
        <pc:chgData name="Vijay Agrawal" userId="1d131965f25a4db2" providerId="LiveId" clId="{1834502B-E13D-4630-A503-F13254311508}" dt="2025-03-11T08:40:05.734" v="2" actId="47"/>
        <pc:sldMkLst>
          <pc:docMk/>
          <pc:sldMk cId="2775022989" sldId="505"/>
        </pc:sldMkLst>
      </pc:sldChg>
      <pc:sldChg chg="del">
        <pc:chgData name="Vijay Agrawal" userId="1d131965f25a4db2" providerId="LiveId" clId="{1834502B-E13D-4630-A503-F13254311508}" dt="2025-03-11T08:40:05.734" v="2" actId="47"/>
        <pc:sldMkLst>
          <pc:docMk/>
          <pc:sldMk cId="3047157994" sldId="506"/>
        </pc:sldMkLst>
      </pc:sldChg>
      <pc:sldChg chg="del">
        <pc:chgData name="Vijay Agrawal" userId="1d131965f25a4db2" providerId="LiveId" clId="{1834502B-E13D-4630-A503-F13254311508}" dt="2025-03-11T08:40:05.734" v="2" actId="47"/>
        <pc:sldMkLst>
          <pc:docMk/>
          <pc:sldMk cId="3378005035" sldId="507"/>
        </pc:sldMkLst>
      </pc:sldChg>
      <pc:sldChg chg="del">
        <pc:chgData name="Vijay Agrawal" userId="1d131965f25a4db2" providerId="LiveId" clId="{1834502B-E13D-4630-A503-F13254311508}" dt="2025-03-11T08:40:05.734" v="2" actId="47"/>
        <pc:sldMkLst>
          <pc:docMk/>
          <pc:sldMk cId="1517419043" sldId="509"/>
        </pc:sldMkLst>
      </pc:sldChg>
      <pc:sldChg chg="del">
        <pc:chgData name="Vijay Agrawal" userId="1d131965f25a4db2" providerId="LiveId" clId="{1834502B-E13D-4630-A503-F13254311508}" dt="2025-03-11T08:40:05.734" v="2" actId="47"/>
        <pc:sldMkLst>
          <pc:docMk/>
          <pc:sldMk cId="2105805173" sldId="510"/>
        </pc:sldMkLst>
      </pc:sldChg>
      <pc:sldChg chg="del">
        <pc:chgData name="Vijay Agrawal" userId="1d131965f25a4db2" providerId="LiveId" clId="{1834502B-E13D-4630-A503-F13254311508}" dt="2025-03-11T08:40:05.734" v="2" actId="47"/>
        <pc:sldMkLst>
          <pc:docMk/>
          <pc:sldMk cId="3300764433" sldId="511"/>
        </pc:sldMkLst>
      </pc:sldChg>
    </pc:docChg>
  </pc:docChgLst>
  <pc:docChgLst>
    <pc:chgData name="Vijay Agrawal" userId="1d131965f25a4db2" providerId="LiveId" clId="{2CDD2431-5DA4-476C-B99B-2547C49B836C}"/>
    <pc:docChg chg="undo redo custSel addSld delSld modSld sldOrd">
      <pc:chgData name="Vijay Agrawal" userId="1d131965f25a4db2" providerId="LiveId" clId="{2CDD2431-5DA4-476C-B99B-2547C49B836C}" dt="2025-02-13T07:40:26.688" v="3512" actId="20577"/>
      <pc:docMkLst>
        <pc:docMk/>
      </pc:docMkLst>
      <pc:sldChg chg="modSp mod">
        <pc:chgData name="Vijay Agrawal" userId="1d131965f25a4db2" providerId="LiveId" clId="{2CDD2431-5DA4-476C-B99B-2547C49B836C}" dt="2025-02-10T17:50:18.585" v="7" actId="20577"/>
        <pc:sldMkLst>
          <pc:docMk/>
          <pc:sldMk cId="0" sldId="256"/>
        </pc:sldMkLst>
        <pc:spChg chg="mod">
          <ac:chgData name="Vijay Agrawal" userId="1d131965f25a4db2" providerId="LiveId" clId="{2CDD2431-5DA4-476C-B99B-2547C49B836C}" dt="2025-02-10T17:50:18.585" v="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Vijay Agrawal" userId="1d131965f25a4db2" providerId="LiveId" clId="{2CDD2431-5DA4-476C-B99B-2547C49B836C}" dt="2025-02-10T17:50:11.859" v="0" actId="47"/>
        <pc:sldMkLst>
          <pc:docMk/>
          <pc:sldMk cId="4121448040" sldId="284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472615913" sldId="292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1827637396" sldId="293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756361875" sldId="294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962823749" sldId="295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2191280821" sldId="296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290310918" sldId="298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1392765121" sldId="299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1915674047" sldId="300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1705477992" sldId="301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2373468201" sldId="302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4177275970" sldId="303"/>
        </pc:sldMkLst>
      </pc:sldChg>
      <pc:sldChg chg="modSp mod">
        <pc:chgData name="Vijay Agrawal" userId="1d131965f25a4db2" providerId="LiveId" clId="{2CDD2431-5DA4-476C-B99B-2547C49B836C}" dt="2025-02-10T17:50:32.724" v="35" actId="20577"/>
        <pc:sldMkLst>
          <pc:docMk/>
          <pc:sldMk cId="1474992150" sldId="324"/>
        </pc:sldMkLst>
      </pc:sldChg>
      <pc:sldChg chg="addSp delSp modSp mod">
        <pc:chgData name="Vijay Agrawal" userId="1d131965f25a4db2" providerId="LiveId" clId="{2CDD2431-5DA4-476C-B99B-2547C49B836C}" dt="2025-02-12T03:39:05.961" v="1851" actId="20577"/>
        <pc:sldMkLst>
          <pc:docMk/>
          <pc:sldMk cId="1102468741" sldId="325"/>
        </pc:sldMkLst>
      </pc:sldChg>
      <pc:sldChg chg="addSp delSp modSp mod">
        <pc:chgData name="Vijay Agrawal" userId="1d131965f25a4db2" providerId="LiveId" clId="{2CDD2431-5DA4-476C-B99B-2547C49B836C}" dt="2025-02-12T02:33:40.660" v="1326" actId="1076"/>
        <pc:sldMkLst>
          <pc:docMk/>
          <pc:sldMk cId="3576333298" sldId="326"/>
        </pc:sldMkLst>
      </pc:sldChg>
      <pc:sldChg chg="ord">
        <pc:chgData name="Vijay Agrawal" userId="1d131965f25a4db2" providerId="LiveId" clId="{2CDD2431-5DA4-476C-B99B-2547C49B836C}" dt="2025-02-12T03:57:28.558" v="2378"/>
        <pc:sldMkLst>
          <pc:docMk/>
          <pc:sldMk cId="396301005" sldId="328"/>
        </pc:sldMkLst>
      </pc:sldChg>
      <pc:sldChg chg="ord">
        <pc:chgData name="Vijay Agrawal" userId="1d131965f25a4db2" providerId="LiveId" clId="{2CDD2431-5DA4-476C-B99B-2547C49B836C}" dt="2025-02-12T03:57:28.558" v="2378"/>
        <pc:sldMkLst>
          <pc:docMk/>
          <pc:sldMk cId="1993866852" sldId="330"/>
        </pc:sldMkLst>
      </pc:sldChg>
      <pc:sldChg chg="delSp modSp mod modNotesTx">
        <pc:chgData name="Vijay Agrawal" userId="1d131965f25a4db2" providerId="LiveId" clId="{2CDD2431-5DA4-476C-B99B-2547C49B836C}" dt="2025-02-12T07:04:46.047" v="2762" actId="20577"/>
        <pc:sldMkLst>
          <pc:docMk/>
          <pc:sldMk cId="312561497" sldId="333"/>
        </pc:sldMkLst>
      </pc:sldChg>
      <pc:sldChg chg="addSp modSp mod modNotesTx">
        <pc:chgData name="Vijay Agrawal" userId="1d131965f25a4db2" providerId="LiveId" clId="{2CDD2431-5DA4-476C-B99B-2547C49B836C}" dt="2025-02-10T18:22:26.289" v="303" actId="207"/>
        <pc:sldMkLst>
          <pc:docMk/>
          <pc:sldMk cId="1010974406" sldId="334"/>
        </pc:sldMkLst>
      </pc:sldChg>
      <pc:sldChg chg="ord">
        <pc:chgData name="Vijay Agrawal" userId="1d131965f25a4db2" providerId="LiveId" clId="{2CDD2431-5DA4-476C-B99B-2547C49B836C}" dt="2025-02-13T06:54:05.459" v="3253"/>
        <pc:sldMkLst>
          <pc:docMk/>
          <pc:sldMk cId="996881195" sldId="338"/>
        </pc:sldMkLst>
      </pc:sldChg>
      <pc:sldChg chg="addSp delSp modSp mod ord">
        <pc:chgData name="Vijay Agrawal" userId="1d131965f25a4db2" providerId="LiveId" clId="{2CDD2431-5DA4-476C-B99B-2547C49B836C}" dt="2025-02-13T06:53:35.643" v="3251" actId="20577"/>
        <pc:sldMkLst>
          <pc:docMk/>
          <pc:sldMk cId="3236044538" sldId="339"/>
        </pc:sldMkLst>
      </pc:sldChg>
      <pc:sldChg chg="del">
        <pc:chgData name="Vijay Agrawal" userId="1d131965f25a4db2" providerId="LiveId" clId="{2CDD2431-5DA4-476C-B99B-2547C49B836C}" dt="2025-02-11T12:07:39.651" v="1245" actId="2696"/>
        <pc:sldMkLst>
          <pc:docMk/>
          <pc:sldMk cId="4270053553" sldId="340"/>
        </pc:sldMkLst>
      </pc:sldChg>
      <pc:sldChg chg="modNotesTx">
        <pc:chgData name="Vijay Agrawal" userId="1d131965f25a4db2" providerId="LiveId" clId="{2CDD2431-5DA4-476C-B99B-2547C49B836C}" dt="2025-02-12T07:04:17.021" v="2760" actId="20577"/>
        <pc:sldMkLst>
          <pc:docMk/>
          <pc:sldMk cId="3721660648" sldId="342"/>
        </pc:sldMkLst>
      </pc:sldChg>
      <pc:sldChg chg="ord">
        <pc:chgData name="Vijay Agrawal" userId="1d131965f25a4db2" providerId="LiveId" clId="{2CDD2431-5DA4-476C-B99B-2547C49B836C}" dt="2025-02-11T02:50:08.564" v="1095"/>
        <pc:sldMkLst>
          <pc:docMk/>
          <pc:sldMk cId="3844674079" sldId="343"/>
        </pc:sldMkLst>
      </pc:sldChg>
      <pc:sldChg chg="ord">
        <pc:chgData name="Vijay Agrawal" userId="1d131965f25a4db2" providerId="LiveId" clId="{2CDD2431-5DA4-476C-B99B-2547C49B836C}" dt="2025-02-12T03:57:28.558" v="2378"/>
        <pc:sldMkLst>
          <pc:docMk/>
          <pc:sldMk cId="1356732072" sldId="345"/>
        </pc:sldMkLst>
      </pc:sldChg>
      <pc:sldChg chg="ord">
        <pc:chgData name="Vijay Agrawal" userId="1d131965f25a4db2" providerId="LiveId" clId="{2CDD2431-5DA4-476C-B99B-2547C49B836C}" dt="2025-02-12T03:57:28.558" v="2378"/>
        <pc:sldMkLst>
          <pc:docMk/>
          <pc:sldMk cId="1843286694" sldId="346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263959910" sldId="349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707914031" sldId="350"/>
        </pc:sldMkLst>
      </pc:sldChg>
      <pc:sldChg chg="add del setBg">
        <pc:chgData name="Vijay Agrawal" userId="1d131965f25a4db2" providerId="LiveId" clId="{2CDD2431-5DA4-476C-B99B-2547C49B836C}" dt="2025-02-10T17:51:54.598" v="38"/>
        <pc:sldMkLst>
          <pc:docMk/>
          <pc:sldMk cId="2905438165" sldId="351"/>
        </pc:sldMkLst>
      </pc:sldChg>
      <pc:sldChg chg="addSp delSp modSp add mod">
        <pc:chgData name="Vijay Agrawal" userId="1d131965f25a4db2" providerId="LiveId" clId="{2CDD2431-5DA4-476C-B99B-2547C49B836C}" dt="2025-02-10T17:54:25.327" v="68" actId="1076"/>
        <pc:sldMkLst>
          <pc:docMk/>
          <pc:sldMk cId="1126667924" sldId="352"/>
        </pc:sldMkLst>
      </pc:sldChg>
      <pc:sldChg chg="addSp modSp add mod ord modNotesTx">
        <pc:chgData name="Vijay Agrawal" userId="1d131965f25a4db2" providerId="LiveId" clId="{2CDD2431-5DA4-476C-B99B-2547C49B836C}" dt="2025-02-12T04:22:02.141" v="2564"/>
        <pc:sldMkLst>
          <pc:docMk/>
          <pc:sldMk cId="999811557" sldId="353"/>
        </pc:sldMkLst>
      </pc:sldChg>
      <pc:sldChg chg="modSp add mod">
        <pc:chgData name="Vijay Agrawal" userId="1d131965f25a4db2" providerId="LiveId" clId="{2CDD2431-5DA4-476C-B99B-2547C49B836C}" dt="2025-02-10T18:11:02.498" v="112"/>
        <pc:sldMkLst>
          <pc:docMk/>
          <pc:sldMk cId="3160323163" sldId="354"/>
        </pc:sldMkLst>
      </pc:sldChg>
      <pc:sldChg chg="addSp modSp add mod">
        <pc:chgData name="Vijay Agrawal" userId="1d131965f25a4db2" providerId="LiveId" clId="{2CDD2431-5DA4-476C-B99B-2547C49B836C}" dt="2025-02-10T18:21:46.276" v="298" actId="1076"/>
        <pc:sldMkLst>
          <pc:docMk/>
          <pc:sldMk cId="4051456249" sldId="355"/>
        </pc:sldMkLst>
      </pc:sldChg>
      <pc:sldChg chg="modSp add mod modNotesTx">
        <pc:chgData name="Vijay Agrawal" userId="1d131965f25a4db2" providerId="LiveId" clId="{2CDD2431-5DA4-476C-B99B-2547C49B836C}" dt="2025-02-11T00:36:59.317" v="614"/>
        <pc:sldMkLst>
          <pc:docMk/>
          <pc:sldMk cId="3189435173" sldId="356"/>
        </pc:sldMkLst>
      </pc:sldChg>
      <pc:sldChg chg="addSp modSp add mod ord">
        <pc:chgData name="Vijay Agrawal" userId="1d131965f25a4db2" providerId="LiveId" clId="{2CDD2431-5DA4-476C-B99B-2547C49B836C}" dt="2025-02-11T01:45:01.643" v="764"/>
        <pc:sldMkLst>
          <pc:docMk/>
          <pc:sldMk cId="767469666" sldId="357"/>
        </pc:sldMkLst>
      </pc:sldChg>
      <pc:sldChg chg="addSp modSp add mod">
        <pc:chgData name="Vijay Agrawal" userId="1d131965f25a4db2" providerId="LiveId" clId="{2CDD2431-5DA4-476C-B99B-2547C49B836C}" dt="2025-02-11T00:39:24.109" v="630" actId="20577"/>
        <pc:sldMkLst>
          <pc:docMk/>
          <pc:sldMk cId="1315673916" sldId="358"/>
        </pc:sldMkLst>
      </pc:sldChg>
      <pc:sldChg chg="addSp modSp add mod">
        <pc:chgData name="Vijay Agrawal" userId="1d131965f25a4db2" providerId="LiveId" clId="{2CDD2431-5DA4-476C-B99B-2547C49B836C}" dt="2025-02-11T00:58:45.155" v="742" actId="20577"/>
        <pc:sldMkLst>
          <pc:docMk/>
          <pc:sldMk cId="3959183387" sldId="359"/>
        </pc:sldMkLst>
      </pc:sldChg>
      <pc:sldChg chg="addSp delSp modSp add mod">
        <pc:chgData name="Vijay Agrawal" userId="1d131965f25a4db2" providerId="LiveId" clId="{2CDD2431-5DA4-476C-B99B-2547C49B836C}" dt="2025-02-11T00:59:27.913" v="762" actId="1076"/>
        <pc:sldMkLst>
          <pc:docMk/>
          <pc:sldMk cId="3178180093" sldId="360"/>
        </pc:sldMkLst>
      </pc:sldChg>
      <pc:sldChg chg="addSp delSp modSp add mod">
        <pc:chgData name="Vijay Agrawal" userId="1d131965f25a4db2" providerId="LiveId" clId="{2CDD2431-5DA4-476C-B99B-2547C49B836C}" dt="2025-02-11T02:49:48.261" v="1093" actId="113"/>
        <pc:sldMkLst>
          <pc:docMk/>
          <pc:sldMk cId="2493585293" sldId="361"/>
        </pc:sldMkLst>
      </pc:sldChg>
      <pc:sldChg chg="addSp delSp modSp add mod">
        <pc:chgData name="Vijay Agrawal" userId="1d131965f25a4db2" providerId="LiveId" clId="{2CDD2431-5DA4-476C-B99B-2547C49B836C}" dt="2025-02-11T02:53:52.531" v="1141" actId="1076"/>
        <pc:sldMkLst>
          <pc:docMk/>
          <pc:sldMk cId="2561236411" sldId="362"/>
        </pc:sldMkLst>
      </pc:sldChg>
      <pc:sldChg chg="addSp delSp modSp add mod">
        <pc:chgData name="Vijay Agrawal" userId="1d131965f25a4db2" providerId="LiveId" clId="{2CDD2431-5DA4-476C-B99B-2547C49B836C}" dt="2025-02-11T02:54:32.193" v="1146" actId="14100"/>
        <pc:sldMkLst>
          <pc:docMk/>
          <pc:sldMk cId="3885669385" sldId="363"/>
        </pc:sldMkLst>
      </pc:sldChg>
      <pc:sldChg chg="addSp delSp modSp add mod">
        <pc:chgData name="Vijay Agrawal" userId="1d131965f25a4db2" providerId="LiveId" clId="{2CDD2431-5DA4-476C-B99B-2547C49B836C}" dt="2025-02-11T02:55:06.692" v="1176" actId="20577"/>
        <pc:sldMkLst>
          <pc:docMk/>
          <pc:sldMk cId="1586288627" sldId="364"/>
        </pc:sldMkLst>
      </pc:sldChg>
      <pc:sldChg chg="addSp delSp modSp add mod">
        <pc:chgData name="Vijay Agrawal" userId="1d131965f25a4db2" providerId="LiveId" clId="{2CDD2431-5DA4-476C-B99B-2547C49B836C}" dt="2025-02-11T02:56:09.725" v="1200" actId="14100"/>
        <pc:sldMkLst>
          <pc:docMk/>
          <pc:sldMk cId="4150295244" sldId="365"/>
        </pc:sldMkLst>
      </pc:sldChg>
      <pc:sldChg chg="addSp delSp modSp add mod">
        <pc:chgData name="Vijay Agrawal" userId="1d131965f25a4db2" providerId="LiveId" clId="{2CDD2431-5DA4-476C-B99B-2547C49B836C}" dt="2025-02-11T02:58:16.186" v="1244" actId="1076"/>
        <pc:sldMkLst>
          <pc:docMk/>
          <pc:sldMk cId="1378720625" sldId="366"/>
        </pc:sldMkLst>
      </pc:sldChg>
      <pc:sldChg chg="addSp modSp add mod">
        <pc:chgData name="Vijay Agrawal" userId="1d131965f25a4db2" providerId="LiveId" clId="{2CDD2431-5DA4-476C-B99B-2547C49B836C}" dt="2025-02-12T02:46:38.331" v="1557" actId="255"/>
        <pc:sldMkLst>
          <pc:docMk/>
          <pc:sldMk cId="1900674484" sldId="367"/>
        </pc:sldMkLst>
      </pc:sldChg>
      <pc:sldChg chg="add del">
        <pc:chgData name="Vijay Agrawal" userId="1d131965f25a4db2" providerId="LiveId" clId="{2CDD2431-5DA4-476C-B99B-2547C49B836C}" dt="2025-02-12T03:56:35.331" v="2376" actId="47"/>
        <pc:sldMkLst>
          <pc:docMk/>
          <pc:sldMk cId="1651557244" sldId="368"/>
        </pc:sldMkLst>
      </pc:sldChg>
      <pc:sldChg chg="add ord">
        <pc:chgData name="Vijay Agrawal" userId="1d131965f25a4db2" providerId="LiveId" clId="{2CDD2431-5DA4-476C-B99B-2547C49B836C}" dt="2025-02-12T03:38:00.658" v="1773"/>
        <pc:sldMkLst>
          <pc:docMk/>
          <pc:sldMk cId="942812958" sldId="369"/>
        </pc:sldMkLst>
      </pc:sldChg>
      <pc:sldChg chg="addSp delSp modSp add mod">
        <pc:chgData name="Vijay Agrawal" userId="1d131965f25a4db2" providerId="LiveId" clId="{2CDD2431-5DA4-476C-B99B-2547C49B836C}" dt="2025-02-12T02:52:36.501" v="1721" actId="1076"/>
        <pc:sldMkLst>
          <pc:docMk/>
          <pc:sldMk cId="2668961290" sldId="370"/>
        </pc:sldMkLst>
      </pc:sldChg>
      <pc:sldChg chg="addSp delSp modSp add mod">
        <pc:chgData name="Vijay Agrawal" userId="1d131965f25a4db2" providerId="LiveId" clId="{2CDD2431-5DA4-476C-B99B-2547C49B836C}" dt="2025-02-12T03:28:30.418" v="1771" actId="14100"/>
        <pc:sldMkLst>
          <pc:docMk/>
          <pc:sldMk cId="2660634196" sldId="371"/>
        </pc:sldMkLst>
      </pc:sldChg>
      <pc:sldChg chg="delSp modSp add mod">
        <pc:chgData name="Vijay Agrawal" userId="1d131965f25a4db2" providerId="LiveId" clId="{2CDD2431-5DA4-476C-B99B-2547C49B836C}" dt="2025-02-12T03:38:25.988" v="1807" actId="20577"/>
        <pc:sldMkLst>
          <pc:docMk/>
          <pc:sldMk cId="3047134974" sldId="372"/>
        </pc:sldMkLst>
      </pc:sldChg>
      <pc:sldChg chg="addSp delSp modSp add mod">
        <pc:chgData name="Vijay Agrawal" userId="1d131965f25a4db2" providerId="LiveId" clId="{2CDD2431-5DA4-476C-B99B-2547C49B836C}" dt="2025-02-12T03:50:15" v="2307" actId="1035"/>
        <pc:sldMkLst>
          <pc:docMk/>
          <pc:sldMk cId="2176926347" sldId="373"/>
        </pc:sldMkLst>
      </pc:sldChg>
      <pc:sldChg chg="addSp delSp modSp add mod">
        <pc:chgData name="Vijay Agrawal" userId="1d131965f25a4db2" providerId="LiveId" clId="{2CDD2431-5DA4-476C-B99B-2547C49B836C}" dt="2025-02-12T03:49:16.268" v="2279" actId="20577"/>
        <pc:sldMkLst>
          <pc:docMk/>
          <pc:sldMk cId="1273957516" sldId="374"/>
        </pc:sldMkLst>
      </pc:sldChg>
      <pc:sldChg chg="addSp delSp modSp add mod">
        <pc:chgData name="Vijay Agrawal" userId="1d131965f25a4db2" providerId="LiveId" clId="{2CDD2431-5DA4-476C-B99B-2547C49B836C}" dt="2025-02-12T03:50:55.502" v="2375" actId="255"/>
        <pc:sldMkLst>
          <pc:docMk/>
          <pc:sldMk cId="2521792401" sldId="375"/>
        </pc:sldMkLst>
      </pc:sldChg>
      <pc:sldChg chg="modSp add mod">
        <pc:chgData name="Vijay Agrawal" userId="1d131965f25a4db2" providerId="LiveId" clId="{2CDD2431-5DA4-476C-B99B-2547C49B836C}" dt="2025-02-12T04:08:09.293" v="2538" actId="20577"/>
        <pc:sldMkLst>
          <pc:docMk/>
          <pc:sldMk cId="4047462997" sldId="376"/>
        </pc:sldMkLst>
      </pc:sldChg>
      <pc:sldChg chg="addSp delSp modSp add mod">
        <pc:chgData name="Vijay Agrawal" userId="1d131965f25a4db2" providerId="LiveId" clId="{2CDD2431-5DA4-476C-B99B-2547C49B836C}" dt="2025-02-12T05:38:35.996" v="2577" actId="14100"/>
        <pc:sldMkLst>
          <pc:docMk/>
          <pc:sldMk cId="623553489" sldId="377"/>
        </pc:sldMkLst>
      </pc:sldChg>
      <pc:sldChg chg="addSp delSp modSp add mod modNotesTx">
        <pc:chgData name="Vijay Agrawal" userId="1d131965f25a4db2" providerId="LiveId" clId="{2CDD2431-5DA4-476C-B99B-2547C49B836C}" dt="2025-02-12T05:39:24.433" v="2607" actId="20577"/>
        <pc:sldMkLst>
          <pc:docMk/>
          <pc:sldMk cId="3841935884" sldId="378"/>
        </pc:sldMkLst>
      </pc:sldChg>
      <pc:sldChg chg="addSp delSp modSp add mod modNotesTx">
        <pc:chgData name="Vijay Agrawal" userId="1d131965f25a4db2" providerId="LiveId" clId="{2CDD2431-5DA4-476C-B99B-2547C49B836C}" dt="2025-02-12T05:41:06.186" v="2636" actId="20577"/>
        <pc:sldMkLst>
          <pc:docMk/>
          <pc:sldMk cId="1732486095" sldId="379"/>
        </pc:sldMkLst>
      </pc:sldChg>
      <pc:sldChg chg="addSp delSp modSp add mod">
        <pc:chgData name="Vijay Agrawal" userId="1d131965f25a4db2" providerId="LiveId" clId="{2CDD2431-5DA4-476C-B99B-2547C49B836C}" dt="2025-02-12T05:42:04.431" v="2661" actId="20577"/>
        <pc:sldMkLst>
          <pc:docMk/>
          <pc:sldMk cId="4066004541" sldId="380"/>
        </pc:sldMkLst>
      </pc:sldChg>
      <pc:sldChg chg="delSp modSp add mod">
        <pc:chgData name="Vijay Agrawal" userId="1d131965f25a4db2" providerId="LiveId" clId="{2CDD2431-5DA4-476C-B99B-2547C49B836C}" dt="2025-02-12T06:29:24.653" v="2712" actId="1076"/>
        <pc:sldMkLst>
          <pc:docMk/>
          <pc:sldMk cId="2889119910" sldId="381"/>
        </pc:sldMkLst>
      </pc:sldChg>
      <pc:sldChg chg="add">
        <pc:chgData name="Vijay Agrawal" userId="1d131965f25a4db2" providerId="LiveId" clId="{2CDD2431-5DA4-476C-B99B-2547C49B836C}" dt="2025-02-12T06:29:28.958" v="2713" actId="2890"/>
        <pc:sldMkLst>
          <pc:docMk/>
          <pc:sldMk cId="3317163917" sldId="382"/>
        </pc:sldMkLst>
      </pc:sldChg>
      <pc:sldChg chg="addSp modSp add mod modNotesTx">
        <pc:chgData name="Vijay Agrawal" userId="1d131965f25a4db2" providerId="LiveId" clId="{2CDD2431-5DA4-476C-B99B-2547C49B836C}" dt="2025-02-12T06:33:34.489" v="2758" actId="20577"/>
        <pc:sldMkLst>
          <pc:docMk/>
          <pc:sldMk cId="922172224" sldId="383"/>
        </pc:sldMkLst>
      </pc:sldChg>
      <pc:sldChg chg="addSp delSp modSp add mod">
        <pc:chgData name="Vijay Agrawal" userId="1d131965f25a4db2" providerId="LiveId" clId="{2CDD2431-5DA4-476C-B99B-2547C49B836C}" dt="2025-02-12T09:39:50.058" v="2844" actId="1076"/>
        <pc:sldMkLst>
          <pc:docMk/>
          <pc:sldMk cId="2556658142" sldId="384"/>
        </pc:sldMkLst>
      </pc:sldChg>
      <pc:sldChg chg="add del">
        <pc:chgData name="Vijay Agrawal" userId="1d131965f25a4db2" providerId="LiveId" clId="{2CDD2431-5DA4-476C-B99B-2547C49B836C}" dt="2025-02-12T09:50:09.551" v="2952" actId="47"/>
        <pc:sldMkLst>
          <pc:docMk/>
          <pc:sldMk cId="410776487" sldId="385"/>
        </pc:sldMkLst>
      </pc:sldChg>
      <pc:sldChg chg="addSp modSp add mod">
        <pc:chgData name="Vijay Agrawal" userId="1d131965f25a4db2" providerId="LiveId" clId="{2CDD2431-5DA4-476C-B99B-2547C49B836C}" dt="2025-02-12T09:41:42.168" v="2951" actId="20577"/>
        <pc:sldMkLst>
          <pc:docMk/>
          <pc:sldMk cId="2702277719" sldId="386"/>
        </pc:sldMkLst>
      </pc:sldChg>
      <pc:sldChg chg="addSp delSp modSp add mod">
        <pc:chgData name="Vijay Agrawal" userId="1d131965f25a4db2" providerId="LiveId" clId="{2CDD2431-5DA4-476C-B99B-2547C49B836C}" dt="2025-02-12T09:53:24.069" v="2965" actId="20577"/>
        <pc:sldMkLst>
          <pc:docMk/>
          <pc:sldMk cId="1845076814" sldId="387"/>
        </pc:sldMkLst>
      </pc:sldChg>
      <pc:sldChg chg="modSp add mod ord modNotesTx">
        <pc:chgData name="Vijay Agrawal" userId="1d131965f25a4db2" providerId="LiveId" clId="{2CDD2431-5DA4-476C-B99B-2547C49B836C}" dt="2025-02-13T06:51:24.473" v="3135" actId="20577"/>
        <pc:sldMkLst>
          <pc:docMk/>
          <pc:sldMk cId="3205716821" sldId="388"/>
        </pc:sldMkLst>
      </pc:sldChg>
      <pc:sldChg chg="addSp modSp add mod">
        <pc:chgData name="Vijay Agrawal" userId="1d131965f25a4db2" providerId="LiveId" clId="{2CDD2431-5DA4-476C-B99B-2547C49B836C}" dt="2025-02-13T07:00:52.145" v="3264" actId="20577"/>
        <pc:sldMkLst>
          <pc:docMk/>
          <pc:sldMk cId="709664940" sldId="389"/>
        </pc:sldMkLst>
      </pc:sldChg>
      <pc:sldChg chg="addSp delSp modSp add mod">
        <pc:chgData name="Vijay Agrawal" userId="1d131965f25a4db2" providerId="LiveId" clId="{2CDD2431-5DA4-476C-B99B-2547C49B836C}" dt="2025-02-13T07:32:30.247" v="3390" actId="948"/>
        <pc:sldMkLst>
          <pc:docMk/>
          <pc:sldMk cId="1644191464" sldId="390"/>
        </pc:sldMkLst>
      </pc:sldChg>
      <pc:sldChg chg="add del setBg">
        <pc:chgData name="Vijay Agrawal" userId="1d131965f25a4db2" providerId="LiveId" clId="{2CDD2431-5DA4-476C-B99B-2547C49B836C}" dt="2025-02-13T06:53:15.964" v="3225"/>
        <pc:sldMkLst>
          <pc:docMk/>
          <pc:sldMk cId="2166617343" sldId="390"/>
        </pc:sldMkLst>
      </pc:sldChg>
      <pc:sldChg chg="modSp add mod">
        <pc:chgData name="Vijay Agrawal" userId="1d131965f25a4db2" providerId="LiveId" clId="{2CDD2431-5DA4-476C-B99B-2547C49B836C}" dt="2025-02-13T07:37:18.777" v="3479" actId="20577"/>
        <pc:sldMkLst>
          <pc:docMk/>
          <pc:sldMk cId="736983996" sldId="391"/>
        </pc:sldMkLst>
      </pc:sldChg>
      <pc:sldChg chg="modSp add mod">
        <pc:chgData name="Vijay Agrawal" userId="1d131965f25a4db2" providerId="LiveId" clId="{2CDD2431-5DA4-476C-B99B-2547C49B836C}" dt="2025-02-13T07:40:26.688" v="3512" actId="20577"/>
        <pc:sldMkLst>
          <pc:docMk/>
          <pc:sldMk cId="3265908790" sldId="392"/>
        </pc:sldMkLst>
      </pc:sldChg>
    </pc:docChg>
  </pc:docChgLst>
  <pc:docChgLst>
    <pc:chgData name="Vijay Agrawal" userId="1d131965f25a4db2" providerId="LiveId" clId="{18590930-0D13-4968-AB75-C365FBE5FC18}"/>
    <pc:docChg chg="delSld modSld">
      <pc:chgData name="Vijay Agrawal" userId="1d131965f25a4db2" providerId="LiveId" clId="{18590930-0D13-4968-AB75-C365FBE5FC18}" dt="2025-03-11T08:32:30.584" v="31" actId="47"/>
      <pc:docMkLst>
        <pc:docMk/>
      </pc:docMkLst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146371494" sldId="488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101985994" sldId="504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3447628795" sldId="508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3117065990" sldId="514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3505012650" sldId="515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3089386208" sldId="516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3407700111" sldId="517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870708215" sldId="518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57986035" sldId="519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1676247196" sldId="520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2248148423" sldId="525"/>
        </pc:sldMkLst>
      </pc:sldChg>
      <pc:sldChg chg="del">
        <pc:chgData name="Vijay Agrawal" userId="1d131965f25a4db2" providerId="LiveId" clId="{18590930-0D13-4968-AB75-C365FBE5FC18}" dt="2025-03-11T08:32:30.584" v="31" actId="47"/>
        <pc:sldMkLst>
          <pc:docMk/>
          <pc:sldMk cId="2833144077" sldId="528"/>
        </pc:sldMkLst>
      </pc:sldChg>
      <pc:sldChg chg="modSp mod">
        <pc:chgData name="Vijay Agrawal" userId="1d131965f25a4db2" providerId="LiveId" clId="{18590930-0D13-4968-AB75-C365FBE5FC18}" dt="2025-03-11T08:32:20.986" v="30" actId="20577"/>
        <pc:sldMkLst>
          <pc:docMk/>
          <pc:sldMk cId="2632755343" sldId="568"/>
        </pc:sldMkLst>
        <pc:spChg chg="mod">
          <ac:chgData name="Vijay Agrawal" userId="1d131965f25a4db2" providerId="LiveId" clId="{18590930-0D13-4968-AB75-C365FBE5FC18}" dt="2025-03-11T08:32:20.986" v="30" actId="20577"/>
          <ac:spMkLst>
            <pc:docMk/>
            <pc:sldMk cId="2632755343" sldId="568"/>
            <ac:spMk id="3" creationId="{9E8849B4-E862-C632-1884-DD60BBD28738}"/>
          </ac:spMkLst>
        </pc:spChg>
      </pc:sldChg>
    </pc:docChg>
  </pc:docChgLst>
  <pc:docChgLst>
    <pc:chgData name="Vijay Agrawal" userId="1d131965f25a4db2" providerId="LiveId" clId="{1D443B9F-F049-41A9-BC5D-60CC3F37D411}"/>
    <pc:docChg chg="undo redo custSel addSld delSld modSld sldOrd">
      <pc:chgData name="Vijay Agrawal" userId="1d131965f25a4db2" providerId="LiveId" clId="{1D443B9F-F049-41A9-BC5D-60CC3F37D411}" dt="2025-03-10T04:37:23.823" v="583" actId="20577"/>
      <pc:docMkLst>
        <pc:docMk/>
      </pc:docMkLst>
      <pc:sldChg chg="ord">
        <pc:chgData name="Vijay Agrawal" userId="1d131965f25a4db2" providerId="LiveId" clId="{1D443B9F-F049-41A9-BC5D-60CC3F37D411}" dt="2025-03-07T10:07:50.921" v="241"/>
        <pc:sldMkLst>
          <pc:docMk/>
          <pc:sldMk cId="3611179496" sldId="578"/>
        </pc:sldMkLst>
      </pc:sldChg>
      <pc:sldChg chg="delSp del mod">
        <pc:chgData name="Vijay Agrawal" userId="1d131965f25a4db2" providerId="LiveId" clId="{1D443B9F-F049-41A9-BC5D-60CC3F37D411}" dt="2025-03-07T10:12:19.934" v="269" actId="47"/>
        <pc:sldMkLst>
          <pc:docMk/>
          <pc:sldMk cId="1993353697" sldId="579"/>
        </pc:sldMkLst>
      </pc:sldChg>
      <pc:sldChg chg="ord">
        <pc:chgData name="Vijay Agrawal" userId="1d131965f25a4db2" providerId="LiveId" clId="{1D443B9F-F049-41A9-BC5D-60CC3F37D411}" dt="2025-03-07T10:12:37.460" v="271"/>
        <pc:sldMkLst>
          <pc:docMk/>
          <pc:sldMk cId="4066089250" sldId="581"/>
        </pc:sldMkLst>
      </pc:sldChg>
      <pc:sldChg chg="mod ord modShow">
        <pc:chgData name="Vijay Agrawal" userId="1d131965f25a4db2" providerId="LiveId" clId="{1D443B9F-F049-41A9-BC5D-60CC3F37D411}" dt="2025-03-07T10:13:26.237" v="277" actId="729"/>
        <pc:sldMkLst>
          <pc:docMk/>
          <pc:sldMk cId="23359823" sldId="582"/>
        </pc:sldMkLst>
      </pc:sldChg>
      <pc:sldChg chg="ord">
        <pc:chgData name="Vijay Agrawal" userId="1d131965f25a4db2" providerId="LiveId" clId="{1D443B9F-F049-41A9-BC5D-60CC3F37D411}" dt="2025-03-07T10:13:08.471" v="274"/>
        <pc:sldMkLst>
          <pc:docMk/>
          <pc:sldMk cId="4216565076" sldId="585"/>
        </pc:sldMkLst>
      </pc:sldChg>
      <pc:sldChg chg="addSp modSp mod">
        <pc:chgData name="Vijay Agrawal" userId="1d131965f25a4db2" providerId="LiveId" clId="{1D443B9F-F049-41A9-BC5D-60CC3F37D411}" dt="2025-03-10T04:00:53.147" v="382" actId="20577"/>
        <pc:sldMkLst>
          <pc:docMk/>
          <pc:sldMk cId="3473355713" sldId="591"/>
        </pc:sldMkLst>
      </pc:sldChg>
      <pc:sldChg chg="del">
        <pc:chgData name="Vijay Agrawal" userId="1d131965f25a4db2" providerId="LiveId" clId="{1D443B9F-F049-41A9-BC5D-60CC3F37D411}" dt="2025-03-07T10:12:53.171" v="272" actId="47"/>
        <pc:sldMkLst>
          <pc:docMk/>
          <pc:sldMk cId="3472163941" sldId="594"/>
        </pc:sldMkLst>
      </pc:sldChg>
      <pc:sldChg chg="del">
        <pc:chgData name="Vijay Agrawal" userId="1d131965f25a4db2" providerId="LiveId" clId="{1D443B9F-F049-41A9-BC5D-60CC3F37D411}" dt="2025-03-07T10:08:06.881" v="242" actId="47"/>
        <pc:sldMkLst>
          <pc:docMk/>
          <pc:sldMk cId="2994101766" sldId="595"/>
        </pc:sldMkLst>
      </pc:sldChg>
      <pc:sldChg chg="modSp mod ord">
        <pc:chgData name="Vijay Agrawal" userId="1d131965f25a4db2" providerId="LiveId" clId="{1D443B9F-F049-41A9-BC5D-60CC3F37D411}" dt="2025-03-07T10:07:36.022" v="238" actId="1076"/>
        <pc:sldMkLst>
          <pc:docMk/>
          <pc:sldMk cId="401940717" sldId="596"/>
        </pc:sldMkLst>
      </pc:sldChg>
      <pc:sldChg chg="del">
        <pc:chgData name="Vijay Agrawal" userId="1d131965f25a4db2" providerId="LiveId" clId="{1D443B9F-F049-41A9-BC5D-60CC3F37D411}" dt="2025-03-07T10:08:10.044" v="243" actId="47"/>
        <pc:sldMkLst>
          <pc:docMk/>
          <pc:sldMk cId="533535826" sldId="597"/>
        </pc:sldMkLst>
      </pc:sldChg>
      <pc:sldChg chg="addSp delSp modSp mod">
        <pc:chgData name="Vijay Agrawal" userId="1d131965f25a4db2" providerId="LiveId" clId="{1D443B9F-F049-41A9-BC5D-60CC3F37D411}" dt="2025-03-07T10:13:39.847" v="296" actId="14100"/>
        <pc:sldMkLst>
          <pc:docMk/>
          <pc:sldMk cId="2437792946" sldId="598"/>
        </pc:sldMkLst>
      </pc:sldChg>
      <pc:sldChg chg="addSp delSp modSp add mod ord">
        <pc:chgData name="Vijay Agrawal" userId="1d131965f25a4db2" providerId="LiveId" clId="{1D443B9F-F049-41A9-BC5D-60CC3F37D411}" dt="2025-03-07T10:14:11.436" v="335" actId="1076"/>
        <pc:sldMkLst>
          <pc:docMk/>
          <pc:sldMk cId="4273186099" sldId="618"/>
        </pc:sldMkLst>
      </pc:sldChg>
      <pc:sldChg chg="addSp delSp modSp add mod">
        <pc:chgData name="Vijay Agrawal" userId="1d131965f25a4db2" providerId="LiveId" clId="{1D443B9F-F049-41A9-BC5D-60CC3F37D411}" dt="2025-03-07T10:17:02.623" v="340" actId="1076"/>
        <pc:sldMkLst>
          <pc:docMk/>
          <pc:sldMk cId="979708026" sldId="619"/>
        </pc:sldMkLst>
      </pc:sldChg>
      <pc:sldChg chg="add del">
        <pc:chgData name="Vijay Agrawal" userId="1d131965f25a4db2" providerId="LiveId" clId="{1D443B9F-F049-41A9-BC5D-60CC3F37D411}" dt="2025-03-07T10:07:39.724" v="239" actId="47"/>
        <pc:sldMkLst>
          <pc:docMk/>
          <pc:sldMk cId="4117665839" sldId="619"/>
        </pc:sldMkLst>
      </pc:sldChg>
      <pc:sldChg chg="addSp delSp modSp add mod">
        <pc:chgData name="Vijay Agrawal" userId="1d131965f25a4db2" providerId="LiveId" clId="{1D443B9F-F049-41A9-BC5D-60CC3F37D411}" dt="2025-03-10T04:37:23.823" v="583" actId="20577"/>
        <pc:sldMkLst>
          <pc:docMk/>
          <pc:sldMk cId="948253351" sldId="620"/>
        </pc:sldMkLst>
      </pc:sldChg>
      <pc:sldChg chg="addSp delSp modSp add mod">
        <pc:chgData name="Vijay Agrawal" userId="1d131965f25a4db2" providerId="LiveId" clId="{1D443B9F-F049-41A9-BC5D-60CC3F37D411}" dt="2025-03-10T04:27:13.925" v="516" actId="14100"/>
        <pc:sldMkLst>
          <pc:docMk/>
          <pc:sldMk cId="2248904248" sldId="621"/>
        </pc:sldMkLst>
      </pc:sldChg>
      <pc:sldChg chg="addSp delSp modSp add mod modNotesTx">
        <pc:chgData name="Vijay Agrawal" userId="1d131965f25a4db2" providerId="LiveId" clId="{1D443B9F-F049-41A9-BC5D-60CC3F37D411}" dt="2025-03-10T04:29:37.148" v="534" actId="20577"/>
        <pc:sldMkLst>
          <pc:docMk/>
          <pc:sldMk cId="2200989458" sldId="622"/>
        </pc:sldMkLst>
      </pc:sldChg>
      <pc:sldChg chg="addSp delSp modSp add mod">
        <pc:chgData name="Vijay Agrawal" userId="1d131965f25a4db2" providerId="LiveId" clId="{1D443B9F-F049-41A9-BC5D-60CC3F37D411}" dt="2025-03-10T04:30:22.825" v="575" actId="20577"/>
        <pc:sldMkLst>
          <pc:docMk/>
          <pc:sldMk cId="940160092" sldId="623"/>
        </pc:sldMkLst>
      </pc:sldChg>
    </pc:docChg>
  </pc:docChgLst>
  <pc:docChgLst>
    <pc:chgData name="Vijay Agrawal" userId="1d131965f25a4db2" providerId="LiveId" clId="{32DAE0B8-9579-4FC5-BA50-62CF920B6A50}"/>
    <pc:docChg chg="undo custSel addSld delSld modSld sldOrd">
      <pc:chgData name="Vijay Agrawal" userId="1d131965f25a4db2" providerId="LiveId" clId="{32DAE0B8-9579-4FC5-BA50-62CF920B6A50}" dt="2024-09-20T10:59:41.493" v="3028"/>
      <pc:docMkLst>
        <pc:docMk/>
      </pc:docMkLst>
      <pc:sldChg chg="modSp mod">
        <pc:chgData name="Vijay Agrawal" userId="1d131965f25a4db2" providerId="LiveId" clId="{32DAE0B8-9579-4FC5-BA50-62CF920B6A50}" dt="2024-09-20T06:37:24.300" v="82" actId="1076"/>
        <pc:sldMkLst>
          <pc:docMk/>
          <pc:sldMk cId="0" sldId="256"/>
        </pc:sldMkLst>
      </pc:sldChg>
      <pc:sldChg chg="delSp modSp mod">
        <pc:chgData name="Vijay Agrawal" userId="1d131965f25a4db2" providerId="LiveId" clId="{32DAE0B8-9579-4FC5-BA50-62CF920B6A50}" dt="2024-09-20T09:02:14.266" v="2591" actId="1076"/>
        <pc:sldMkLst>
          <pc:docMk/>
          <pc:sldMk cId="0" sldId="257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0" sldId="258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0" sldId="259"/>
        </pc:sldMkLst>
      </pc:sldChg>
      <pc:sldChg chg="addSp delSp modSp mod ord">
        <pc:chgData name="Vijay Agrawal" userId="1d131965f25a4db2" providerId="LiveId" clId="{32DAE0B8-9579-4FC5-BA50-62CF920B6A50}" dt="2024-09-20T06:56:36.327" v="1405" actId="20577"/>
        <pc:sldMkLst>
          <pc:docMk/>
          <pc:sldMk cId="0" sldId="260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0" sldId="261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0" sldId="263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0" sldId="265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0" sldId="266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0" sldId="267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0" sldId="268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0" sldId="269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2990178903" sldId="270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2248833752" sldId="271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1027957177" sldId="272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436725980" sldId="273"/>
        </pc:sldMkLst>
      </pc:sldChg>
      <pc:sldChg chg="del">
        <pc:chgData name="Vijay Agrawal" userId="1d131965f25a4db2" providerId="LiveId" clId="{32DAE0B8-9579-4FC5-BA50-62CF920B6A50}" dt="2024-09-20T08:40:15.740" v="2096" actId="47"/>
        <pc:sldMkLst>
          <pc:docMk/>
          <pc:sldMk cId="2529676649" sldId="274"/>
        </pc:sldMkLst>
      </pc:sldChg>
      <pc:sldChg chg="addSp delSp modSp add mod">
        <pc:chgData name="Vijay Agrawal" userId="1d131965f25a4db2" providerId="LiveId" clId="{32DAE0B8-9579-4FC5-BA50-62CF920B6A50}" dt="2024-09-20T08:40:00.438" v="2095" actId="20577"/>
        <pc:sldMkLst>
          <pc:docMk/>
          <pc:sldMk cId="3879982018" sldId="275"/>
        </pc:sldMkLst>
      </pc:sldChg>
      <pc:sldChg chg="addSp delSp modSp add mod ord">
        <pc:chgData name="Vijay Agrawal" userId="1d131965f25a4db2" providerId="LiveId" clId="{32DAE0B8-9579-4FC5-BA50-62CF920B6A50}" dt="2024-09-20T09:01:06.573" v="2589"/>
        <pc:sldMkLst>
          <pc:docMk/>
          <pc:sldMk cId="1463730307" sldId="276"/>
        </pc:sldMkLst>
      </pc:sldChg>
      <pc:sldChg chg="addSp modSp add mod ord">
        <pc:chgData name="Vijay Agrawal" userId="1d131965f25a4db2" providerId="LiveId" clId="{32DAE0B8-9579-4FC5-BA50-62CF920B6A50}" dt="2024-09-20T09:04:16.431" v="2596"/>
        <pc:sldMkLst>
          <pc:docMk/>
          <pc:sldMk cId="870822630" sldId="277"/>
        </pc:sldMkLst>
      </pc:sldChg>
      <pc:sldChg chg="addSp delSp modSp add mod">
        <pc:chgData name="Vijay Agrawal" userId="1d131965f25a4db2" providerId="LiveId" clId="{32DAE0B8-9579-4FC5-BA50-62CF920B6A50}" dt="2024-09-20T08:43:04.636" v="2232" actId="14100"/>
        <pc:sldMkLst>
          <pc:docMk/>
          <pc:sldMk cId="476953612" sldId="278"/>
        </pc:sldMkLst>
      </pc:sldChg>
      <pc:sldChg chg="addSp delSp modSp add mod">
        <pc:chgData name="Vijay Agrawal" userId="1d131965f25a4db2" providerId="LiveId" clId="{32DAE0B8-9579-4FC5-BA50-62CF920B6A50}" dt="2024-09-20T08:44:39.091" v="2277" actId="14100"/>
        <pc:sldMkLst>
          <pc:docMk/>
          <pc:sldMk cId="2710355118" sldId="279"/>
        </pc:sldMkLst>
      </pc:sldChg>
      <pc:sldChg chg="addSp delSp modSp add mod">
        <pc:chgData name="Vijay Agrawal" userId="1d131965f25a4db2" providerId="LiveId" clId="{32DAE0B8-9579-4FC5-BA50-62CF920B6A50}" dt="2024-09-20T08:46:41.804" v="2339" actId="1076"/>
        <pc:sldMkLst>
          <pc:docMk/>
          <pc:sldMk cId="4032517476" sldId="280"/>
        </pc:sldMkLst>
      </pc:sldChg>
      <pc:sldChg chg="addSp delSp modSp add mod">
        <pc:chgData name="Vijay Agrawal" userId="1d131965f25a4db2" providerId="LiveId" clId="{32DAE0B8-9579-4FC5-BA50-62CF920B6A50}" dt="2024-09-20T08:47:18.378" v="2375" actId="20577"/>
        <pc:sldMkLst>
          <pc:docMk/>
          <pc:sldMk cId="3878435798" sldId="281"/>
        </pc:sldMkLst>
      </pc:sldChg>
      <pc:sldChg chg="addSp delSp modSp add mod">
        <pc:chgData name="Vijay Agrawal" userId="1d131965f25a4db2" providerId="LiveId" clId="{32DAE0B8-9579-4FC5-BA50-62CF920B6A50}" dt="2024-09-20T08:55:48.187" v="2457" actId="1076"/>
        <pc:sldMkLst>
          <pc:docMk/>
          <pc:sldMk cId="811471209" sldId="282"/>
        </pc:sldMkLst>
      </pc:sldChg>
      <pc:sldChg chg="addSp delSp modSp add mod">
        <pc:chgData name="Vijay Agrawal" userId="1d131965f25a4db2" providerId="LiveId" clId="{32DAE0B8-9579-4FC5-BA50-62CF920B6A50}" dt="2024-09-20T09:21:24.067" v="3027" actId="20577"/>
        <pc:sldMkLst>
          <pc:docMk/>
          <pc:sldMk cId="3680475744" sldId="283"/>
        </pc:sldMkLst>
      </pc:sldChg>
      <pc:sldChg chg="addSp delSp modSp add mod">
        <pc:chgData name="Vijay Agrawal" userId="1d131965f25a4db2" providerId="LiveId" clId="{32DAE0B8-9579-4FC5-BA50-62CF920B6A50}" dt="2024-09-20T08:58:12.564" v="2531" actId="1076"/>
        <pc:sldMkLst>
          <pc:docMk/>
          <pc:sldMk cId="2263508967" sldId="284"/>
        </pc:sldMkLst>
      </pc:sldChg>
      <pc:sldChg chg="addSp delSp modSp add mod">
        <pc:chgData name="Vijay Agrawal" userId="1d131965f25a4db2" providerId="LiveId" clId="{32DAE0B8-9579-4FC5-BA50-62CF920B6A50}" dt="2024-09-20T08:59:01.066" v="2556" actId="20577"/>
        <pc:sldMkLst>
          <pc:docMk/>
          <pc:sldMk cId="2189379995" sldId="285"/>
        </pc:sldMkLst>
      </pc:sldChg>
      <pc:sldChg chg="addSp delSp modSp add mod">
        <pc:chgData name="Vijay Agrawal" userId="1d131965f25a4db2" providerId="LiveId" clId="{32DAE0B8-9579-4FC5-BA50-62CF920B6A50}" dt="2024-09-20T09:00:17.002" v="2584" actId="20577"/>
        <pc:sldMkLst>
          <pc:docMk/>
          <pc:sldMk cId="1221033607" sldId="286"/>
        </pc:sldMkLst>
      </pc:sldChg>
      <pc:sldChg chg="addSp delSp modSp add mod">
        <pc:chgData name="Vijay Agrawal" userId="1d131965f25a4db2" providerId="LiveId" clId="{32DAE0B8-9579-4FC5-BA50-62CF920B6A50}" dt="2024-09-20T09:04:54.404" v="2619" actId="20577"/>
        <pc:sldMkLst>
          <pc:docMk/>
          <pc:sldMk cId="3875846756" sldId="287"/>
        </pc:sldMkLst>
      </pc:sldChg>
      <pc:sldChg chg="addSp delSp modSp add mod">
        <pc:chgData name="Vijay Agrawal" userId="1d131965f25a4db2" providerId="LiveId" clId="{32DAE0B8-9579-4FC5-BA50-62CF920B6A50}" dt="2024-09-20T09:06:31.815" v="2625" actId="14100"/>
        <pc:sldMkLst>
          <pc:docMk/>
          <pc:sldMk cId="2287922434" sldId="288"/>
        </pc:sldMkLst>
      </pc:sldChg>
      <pc:sldChg chg="add setBg">
        <pc:chgData name="Vijay Agrawal" userId="1d131965f25a4db2" providerId="LiveId" clId="{32DAE0B8-9579-4FC5-BA50-62CF920B6A50}" dt="2024-09-20T10:59:41.493" v="3028"/>
        <pc:sldMkLst>
          <pc:docMk/>
          <pc:sldMk cId="3102068370" sldId="305"/>
        </pc:sldMkLst>
      </pc:sldChg>
      <pc:sldChg chg="add setBg">
        <pc:chgData name="Vijay Agrawal" userId="1d131965f25a4db2" providerId="LiveId" clId="{32DAE0B8-9579-4FC5-BA50-62CF920B6A50}" dt="2024-09-20T10:59:41.493" v="3028"/>
        <pc:sldMkLst>
          <pc:docMk/>
          <pc:sldMk cId="273771178" sldId="306"/>
        </pc:sldMkLst>
      </pc:sldChg>
      <pc:sldChg chg="del">
        <pc:chgData name="Vijay Agrawal" userId="1d131965f25a4db2" providerId="LiveId" clId="{32DAE0B8-9579-4FC5-BA50-62CF920B6A50}" dt="2024-09-20T06:35:20.830" v="0" actId="47"/>
        <pc:sldMkLst>
          <pc:docMk/>
          <pc:sldMk cId="0" sldId="2147375335"/>
        </pc:sldMkLst>
      </pc:sldChg>
      <pc:sldMasterChg chg="delSldLayout">
        <pc:chgData name="Vijay Agrawal" userId="1d131965f25a4db2" providerId="LiveId" clId="{32DAE0B8-9579-4FC5-BA50-62CF920B6A50}" dt="2024-09-20T06:35:20.830" v="0" actId="47"/>
        <pc:sldMasterMkLst>
          <pc:docMk/>
          <pc:sldMasterMk cId="0" sldId="2147483648"/>
        </pc:sldMasterMkLst>
        <pc:sldLayoutChg chg="del">
          <pc:chgData name="Vijay Agrawal" userId="1d131965f25a4db2" providerId="LiveId" clId="{32DAE0B8-9579-4FC5-BA50-62CF920B6A50}" dt="2024-09-20T06:35:20.830" v="0" actId="47"/>
          <pc:sldLayoutMkLst>
            <pc:docMk/>
            <pc:sldMasterMk cId="0" sldId="2147483648"/>
            <pc:sldLayoutMk cId="861091622" sldId="2147483650"/>
          </pc:sldLayoutMkLst>
        </pc:sldLayoutChg>
      </pc:sldMasterChg>
    </pc:docChg>
  </pc:docChgLst>
  <pc:docChgLst>
    <pc:chgData name="Vijay Agrawal" userId="1d131965f25a4db2" providerId="LiveId" clId="{435862E9-C578-45CD-A60B-9A34C07C045F}"/>
    <pc:docChg chg="custSel addSld delSld modSld">
      <pc:chgData name="Vijay Agrawal" userId="1d131965f25a4db2" providerId="LiveId" clId="{435862E9-C578-45CD-A60B-9A34C07C045F}" dt="2025-03-04T04:40:07.306" v="46" actId="2085"/>
      <pc:docMkLst>
        <pc:docMk/>
      </pc:docMkLst>
      <pc:sldChg chg="del">
        <pc:chgData name="Vijay Agrawal" userId="1d131965f25a4db2" providerId="LiveId" clId="{435862E9-C578-45CD-A60B-9A34C07C045F}" dt="2025-03-04T04:35:43.555" v="0" actId="2696"/>
        <pc:sldMkLst>
          <pc:docMk/>
          <pc:sldMk cId="2531392891" sldId="541"/>
        </pc:sldMkLst>
      </pc:sldChg>
      <pc:sldChg chg="del">
        <pc:chgData name="Vijay Agrawal" userId="1d131965f25a4db2" providerId="LiveId" clId="{435862E9-C578-45CD-A60B-9A34C07C045F}" dt="2025-03-04T04:35:43.555" v="0" actId="2696"/>
        <pc:sldMkLst>
          <pc:docMk/>
          <pc:sldMk cId="446501733" sldId="542"/>
        </pc:sldMkLst>
      </pc:sldChg>
      <pc:sldChg chg="del">
        <pc:chgData name="Vijay Agrawal" userId="1d131965f25a4db2" providerId="LiveId" clId="{435862E9-C578-45CD-A60B-9A34C07C045F}" dt="2025-03-04T04:35:43.555" v="0" actId="2696"/>
        <pc:sldMkLst>
          <pc:docMk/>
          <pc:sldMk cId="2266593104" sldId="543"/>
        </pc:sldMkLst>
      </pc:sldChg>
      <pc:sldChg chg="del">
        <pc:chgData name="Vijay Agrawal" userId="1d131965f25a4db2" providerId="LiveId" clId="{435862E9-C578-45CD-A60B-9A34C07C045F}" dt="2025-03-04T04:35:43.555" v="0" actId="2696"/>
        <pc:sldMkLst>
          <pc:docMk/>
          <pc:sldMk cId="276186957" sldId="544"/>
        </pc:sldMkLst>
      </pc:sldChg>
      <pc:sldChg chg="del">
        <pc:chgData name="Vijay Agrawal" userId="1d131965f25a4db2" providerId="LiveId" clId="{435862E9-C578-45CD-A60B-9A34C07C045F}" dt="2025-03-04T04:35:43.555" v="0" actId="2696"/>
        <pc:sldMkLst>
          <pc:docMk/>
          <pc:sldMk cId="375885885" sldId="545"/>
        </pc:sldMkLst>
      </pc:sldChg>
      <pc:sldChg chg="del">
        <pc:chgData name="Vijay Agrawal" userId="1d131965f25a4db2" providerId="LiveId" clId="{435862E9-C578-45CD-A60B-9A34C07C045F}" dt="2025-03-04T04:35:43.555" v="0" actId="2696"/>
        <pc:sldMkLst>
          <pc:docMk/>
          <pc:sldMk cId="654508209" sldId="546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728938150" sldId="553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282103480" sldId="554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797578238" sldId="555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309679422" sldId="556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1301545174" sldId="557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600103111" sldId="558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1582569193" sldId="559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855274679" sldId="560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1636757737" sldId="561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1683361770" sldId="562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388350747" sldId="563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601079458" sldId="564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555867670" sldId="565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796214968" sldId="566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632755343" sldId="568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658110928" sldId="577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611179496" sldId="578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1993353697" sldId="579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4066089250" sldId="581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3359823" sldId="582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853269164" sldId="583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4154796902" sldId="584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4216565076" sldId="585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990696706" sldId="586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638054150" sldId="587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1768948935" sldId="588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088311794" sldId="589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77539314" sldId="590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473355713" sldId="591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1996919905" sldId="592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858124020" sldId="593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472163941" sldId="594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994101766" sldId="595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401940717" sldId="596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533535826" sldId="597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437792946" sldId="598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070350703" sldId="599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4071665812" sldId="600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399894383" sldId="601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434232881" sldId="602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2216297513" sldId="603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3405358660" sldId="604"/>
        </pc:sldMkLst>
      </pc:sldChg>
      <pc:sldChg chg="del">
        <pc:chgData name="Vijay Agrawal" userId="1d131965f25a4db2" providerId="LiveId" clId="{435862E9-C578-45CD-A60B-9A34C07C045F}" dt="2025-03-04T04:36:51.142" v="4" actId="47"/>
        <pc:sldMkLst>
          <pc:docMk/>
          <pc:sldMk cId="512295696" sldId="605"/>
        </pc:sldMkLst>
      </pc:sldChg>
      <pc:sldChg chg="add del setBg">
        <pc:chgData name="Vijay Agrawal" userId="1d131965f25a4db2" providerId="LiveId" clId="{435862E9-C578-45CD-A60B-9A34C07C045F}" dt="2025-03-04T04:36:41.562" v="3"/>
        <pc:sldMkLst>
          <pc:docMk/>
          <pc:sldMk cId="1848592334" sldId="616"/>
        </pc:sldMkLst>
      </pc:sldChg>
      <pc:sldChg chg="addSp delSp modSp add mod">
        <pc:chgData name="Vijay Agrawal" userId="1d131965f25a4db2" providerId="LiveId" clId="{435862E9-C578-45CD-A60B-9A34C07C045F}" dt="2025-03-04T04:40:07.306" v="46" actId="2085"/>
        <pc:sldMkLst>
          <pc:docMk/>
          <pc:sldMk cId="2352665248" sldId="617"/>
        </pc:sldMkLst>
      </pc:sldChg>
    </pc:docChg>
  </pc:docChgLst>
  <pc:docChgLst>
    <pc:chgData name="Vijay Agrawal" userId="1d131965f25a4db2" providerId="LiveId" clId="{0FD7E2B7-C9B3-4C0A-B177-ECE442C0E98A}"/>
    <pc:docChg chg="addSld delSld modSld">
      <pc:chgData name="Vijay Agrawal" userId="1d131965f25a4db2" providerId="LiveId" clId="{0FD7E2B7-C9B3-4C0A-B177-ECE442C0E98A}" dt="2025-02-25T13:03:16.857" v="30"/>
      <pc:docMkLst>
        <pc:docMk/>
      </pc:docMkLst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3507800600" sldId="424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772295337" sldId="425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3626607941" sldId="426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641463345" sldId="427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3790559122" sldId="428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1687170946" sldId="440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476007463" sldId="441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472583881" sldId="442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4073366205" sldId="443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957832157" sldId="444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1520822143" sldId="445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848790392" sldId="446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1827811193" sldId="455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583127907" sldId="463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672865982" sldId="464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832991426" sldId="465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440754580" sldId="466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321524685" sldId="467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601528360" sldId="468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229181973" sldId="469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616708451" sldId="470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1260085135" sldId="471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390560851" sldId="472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3069169552" sldId="473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1933319610" sldId="474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687116096" sldId="476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1437228" sldId="477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285723500" sldId="478"/>
        </pc:sldMkLst>
      </pc:sldChg>
      <pc:sldChg chg="add del setBg">
        <pc:chgData name="Vijay Agrawal" userId="1d131965f25a4db2" providerId="LiveId" clId="{0FD7E2B7-C9B3-4C0A-B177-ECE442C0E98A}" dt="2025-02-25T13:00:10.835" v="3"/>
        <pc:sldMkLst>
          <pc:docMk/>
          <pc:sldMk cId="1231685457" sldId="483"/>
        </pc:sldMkLst>
      </pc:sldChg>
      <pc:sldChg chg="add del setBg">
        <pc:chgData name="Vijay Agrawal" userId="1d131965f25a4db2" providerId="LiveId" clId="{0FD7E2B7-C9B3-4C0A-B177-ECE442C0E98A}" dt="2025-02-25T13:00:25.708" v="6"/>
        <pc:sldMkLst>
          <pc:docMk/>
          <pc:sldMk cId="1261267911" sldId="487"/>
        </pc:sldMkLst>
      </pc:sldChg>
      <pc:sldChg chg="add del setBg">
        <pc:chgData name="Vijay Agrawal" userId="1d131965f25a4db2" providerId="LiveId" clId="{0FD7E2B7-C9B3-4C0A-B177-ECE442C0E98A}" dt="2025-02-25T13:00:50.648" v="9"/>
        <pc:sldMkLst>
          <pc:docMk/>
          <pc:sldMk cId="4199751608" sldId="494"/>
        </pc:sldMkLst>
      </pc:sldChg>
      <pc:sldChg chg="add del setBg">
        <pc:chgData name="Vijay Agrawal" userId="1d131965f25a4db2" providerId="LiveId" clId="{0FD7E2B7-C9B3-4C0A-B177-ECE442C0E98A}" dt="2025-02-25T13:01:15.797" v="15"/>
        <pc:sldMkLst>
          <pc:docMk/>
          <pc:sldMk cId="1695275319" sldId="495"/>
        </pc:sldMkLst>
      </pc:sldChg>
      <pc:sldChg chg="add del setBg">
        <pc:chgData name="Vijay Agrawal" userId="1d131965f25a4db2" providerId="LiveId" clId="{0FD7E2B7-C9B3-4C0A-B177-ECE442C0E98A}" dt="2025-02-25T13:01:24.805" v="18"/>
        <pc:sldMkLst>
          <pc:docMk/>
          <pc:sldMk cId="1061426998" sldId="496"/>
        </pc:sldMkLst>
      </pc:sldChg>
      <pc:sldChg chg="add del setBg">
        <pc:chgData name="Vijay Agrawal" userId="1d131965f25a4db2" providerId="LiveId" clId="{0FD7E2B7-C9B3-4C0A-B177-ECE442C0E98A}" dt="2025-02-25T13:01:00.085" v="12"/>
        <pc:sldMkLst>
          <pc:docMk/>
          <pc:sldMk cId="2149091927" sldId="499"/>
        </pc:sldMkLst>
      </pc:sldChg>
      <pc:sldChg chg="del">
        <pc:chgData name="Vijay Agrawal" userId="1d131965f25a4db2" providerId="LiveId" clId="{0FD7E2B7-C9B3-4C0A-B177-ECE442C0E98A}" dt="2025-02-25T12:59:44.803" v="0" actId="47"/>
        <pc:sldMkLst>
          <pc:docMk/>
          <pc:sldMk cId="1733582783" sldId="501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2349923068" sldId="502"/>
        </pc:sldMkLst>
      </pc:sldChg>
      <pc:sldChg chg="add del setBg">
        <pc:chgData name="Vijay Agrawal" userId="1d131965f25a4db2" providerId="LiveId" clId="{0FD7E2B7-C9B3-4C0A-B177-ECE442C0E98A}" dt="2025-02-25T13:01:56.021" v="24"/>
        <pc:sldMkLst>
          <pc:docMk/>
          <pc:sldMk cId="1036037248" sldId="503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3607940500" sldId="505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2361190817" sldId="506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574143629" sldId="507"/>
        </pc:sldMkLst>
      </pc:sldChg>
      <pc:sldChg chg="add del setBg">
        <pc:chgData name="Vijay Agrawal" userId="1d131965f25a4db2" providerId="LiveId" clId="{0FD7E2B7-C9B3-4C0A-B177-ECE442C0E98A}" dt="2025-02-25T13:01:46.491" v="21"/>
        <pc:sldMkLst>
          <pc:docMk/>
          <pc:sldMk cId="703003590" sldId="508"/>
        </pc:sldMkLst>
      </pc:sldChg>
      <pc:sldChg chg="add del setBg">
        <pc:chgData name="Vijay Agrawal" userId="1d131965f25a4db2" providerId="LiveId" clId="{0FD7E2B7-C9B3-4C0A-B177-ECE442C0E98A}" dt="2025-02-25T13:02:19.912" v="27"/>
        <pc:sldMkLst>
          <pc:docMk/>
          <pc:sldMk cId="6138463" sldId="509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2286875395" sldId="510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1772521401" sldId="511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3789042164" sldId="512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1592278933" sldId="513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1810767771" sldId="514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3124436794" sldId="515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685005568" sldId="516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4230534265" sldId="517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739370445" sldId="518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769520596" sldId="519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2023895224" sldId="520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1430741807" sldId="521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3690068211" sldId="522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587830505" sldId="523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2289983046" sldId="524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4044539100" sldId="525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4170222152" sldId="526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1260113142" sldId="527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2726348339" sldId="528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1674707589" sldId="538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2485950822" sldId="539"/>
        </pc:sldMkLst>
      </pc:sldChg>
      <pc:sldChg chg="add del setBg">
        <pc:chgData name="Vijay Agrawal" userId="1d131965f25a4db2" providerId="LiveId" clId="{0FD7E2B7-C9B3-4C0A-B177-ECE442C0E98A}" dt="2025-02-25T13:03:16.857" v="30"/>
        <pc:sldMkLst>
          <pc:docMk/>
          <pc:sldMk cId="2787930450" sldId="608"/>
        </pc:sldMkLst>
      </pc:sldChg>
    </pc:docChg>
  </pc:docChgLst>
  <pc:docChgLst>
    <pc:chgData name="Vijay Agrawal" userId="1d131965f25a4db2" providerId="LiveId" clId="{114EC8C1-6A5A-445E-A63A-3026AB06976E}"/>
    <pc:docChg chg="undo redo custSel addSld delSld modSld sldOrd">
      <pc:chgData name="Vijay Agrawal" userId="1d131965f25a4db2" providerId="LiveId" clId="{114EC8C1-6A5A-445E-A63A-3026AB06976E}" dt="2025-02-25T09:01:01.793" v="2224" actId="255"/>
      <pc:docMkLst>
        <pc:docMk/>
      </pc:docMkLst>
      <pc:sldChg chg="modSp del mod">
        <pc:chgData name="Vijay Agrawal" userId="1d131965f25a4db2" providerId="LiveId" clId="{114EC8C1-6A5A-445E-A63A-3026AB06976E}" dt="2025-02-25T03:36:16.939" v="434" actId="47"/>
        <pc:sldMkLst>
          <pc:docMk/>
          <pc:sldMk cId="4270053553" sldId="340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1437505416" sldId="360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1929327386" sldId="362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2794187358" sldId="363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1649546115" sldId="364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1184064539" sldId="365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3619476684" sldId="366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483086243" sldId="368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3179954885" sldId="369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2708659609" sldId="370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688202958" sldId="373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642812510" sldId="374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187691379" sldId="375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2422976157" sldId="376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55413679" sldId="377"/>
        </pc:sldMkLst>
      </pc:sldChg>
      <pc:sldChg chg="modSp mod">
        <pc:chgData name="Vijay Agrawal" userId="1d131965f25a4db2" providerId="LiveId" clId="{114EC8C1-6A5A-445E-A63A-3026AB06976E}" dt="2025-02-25T07:45:36.995" v="2112" actId="1076"/>
        <pc:sldMkLst>
          <pc:docMk/>
          <pc:sldMk cId="404645438" sldId="378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066267342" sldId="383"/>
        </pc:sldMkLst>
      </pc:sldChg>
      <pc:sldChg chg="del">
        <pc:chgData name="Vijay Agrawal" userId="1d131965f25a4db2" providerId="LiveId" clId="{114EC8C1-6A5A-445E-A63A-3026AB06976E}" dt="2025-02-25T01:57:26.496" v="19" actId="47"/>
        <pc:sldMkLst>
          <pc:docMk/>
          <pc:sldMk cId="344193517" sldId="384"/>
        </pc:sldMkLst>
      </pc:sldChg>
      <pc:sldChg chg="del">
        <pc:chgData name="Vijay Agrawal" userId="1d131965f25a4db2" providerId="LiveId" clId="{114EC8C1-6A5A-445E-A63A-3026AB06976E}" dt="2025-02-25T01:57:26.496" v="19" actId="47"/>
        <pc:sldMkLst>
          <pc:docMk/>
          <pc:sldMk cId="2744837567" sldId="385"/>
        </pc:sldMkLst>
      </pc:sldChg>
      <pc:sldChg chg="del">
        <pc:chgData name="Vijay Agrawal" userId="1d131965f25a4db2" providerId="LiveId" clId="{114EC8C1-6A5A-445E-A63A-3026AB06976E}" dt="2025-02-25T01:57:26.496" v="19" actId="47"/>
        <pc:sldMkLst>
          <pc:docMk/>
          <pc:sldMk cId="984272346" sldId="386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3394644865" sldId="387"/>
        </pc:sldMkLst>
      </pc:sldChg>
      <pc:sldChg chg="del">
        <pc:chgData name="Vijay Agrawal" userId="1d131965f25a4db2" providerId="LiveId" clId="{114EC8C1-6A5A-445E-A63A-3026AB06976E}" dt="2025-02-25T01:57:26.496" v="19" actId="47"/>
        <pc:sldMkLst>
          <pc:docMk/>
          <pc:sldMk cId="3830172483" sldId="388"/>
        </pc:sldMkLst>
      </pc:sldChg>
      <pc:sldChg chg="add del setBg">
        <pc:chgData name="Vijay Agrawal" userId="1d131965f25a4db2" providerId="LiveId" clId="{114EC8C1-6A5A-445E-A63A-3026AB06976E}" dt="2025-02-25T02:04:12.448" v="34"/>
        <pc:sldMkLst>
          <pc:docMk/>
          <pc:sldMk cId="711205882" sldId="390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1353984703" sldId="402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3909873325" sldId="403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1482357512" sldId="405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313753735" sldId="406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1909163593" sldId="407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4083010632" sldId="408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58857087" sldId="409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4214784780" sldId="410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1084920252" sldId="411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210499796" sldId="412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1689410819" sldId="413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4269426462" sldId="414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1271224059" sldId="415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326572657" sldId="416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4125515029" sldId="417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605358465" sldId="418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393178771" sldId="419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3686742280" sldId="420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678514871" sldId="421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275011335" sldId="422"/>
        </pc:sldMkLst>
      </pc:sldChg>
      <pc:sldChg chg="del">
        <pc:chgData name="Vijay Agrawal" userId="1d131965f25a4db2" providerId="LiveId" clId="{114EC8C1-6A5A-445E-A63A-3026AB06976E}" dt="2025-02-25T01:59:39.430" v="23" actId="2696"/>
        <pc:sldMkLst>
          <pc:docMk/>
          <pc:sldMk cId="2947305211" sldId="438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2065442884" sldId="439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318499823" sldId="441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229366704" sldId="442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2972505879" sldId="443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1437680147" sldId="444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3663081373" sldId="445"/>
        </pc:sldMkLst>
      </pc:sldChg>
      <pc:sldChg chg="del">
        <pc:chgData name="Vijay Agrawal" userId="1d131965f25a4db2" providerId="LiveId" clId="{114EC8C1-6A5A-445E-A63A-3026AB06976E}" dt="2025-02-25T01:56:24.917" v="17" actId="47"/>
        <pc:sldMkLst>
          <pc:docMk/>
          <pc:sldMk cId="1201381917" sldId="446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2039753686" sldId="447"/>
        </pc:sldMkLst>
      </pc:sldChg>
      <pc:sldChg chg="modSp mod">
        <pc:chgData name="Vijay Agrawal" userId="1d131965f25a4db2" providerId="LiveId" clId="{114EC8C1-6A5A-445E-A63A-3026AB06976E}" dt="2025-02-25T07:44:49.979" v="2078" actId="20577"/>
        <pc:sldMkLst>
          <pc:docMk/>
          <pc:sldMk cId="2322187999" sldId="448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3590210606" sldId="449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348519850" sldId="450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3952541150" sldId="451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2025525455" sldId="452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793995383" sldId="453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528968952" sldId="454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9980183" sldId="456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2199609662" sldId="457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712133331" sldId="458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661982334" sldId="459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1760141302" sldId="460"/>
        </pc:sldMkLst>
      </pc:sldChg>
      <pc:sldChg chg="modSp add del mod setBg">
        <pc:chgData name="Vijay Agrawal" userId="1d131965f25a4db2" providerId="LiveId" clId="{114EC8C1-6A5A-445E-A63A-3026AB06976E}" dt="2025-02-25T08:55:55.112" v="2196" actId="20577"/>
        <pc:sldMkLst>
          <pc:docMk/>
          <pc:sldMk cId="142802236" sldId="461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386297276" sldId="462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112268714" sldId="463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868767122" sldId="464"/>
        </pc:sldMkLst>
      </pc:sldChg>
      <pc:sldChg chg="del">
        <pc:chgData name="Vijay Agrawal" userId="1d131965f25a4db2" providerId="LiveId" clId="{114EC8C1-6A5A-445E-A63A-3026AB06976E}" dt="2025-02-25T01:58:16.537" v="21" actId="47"/>
        <pc:sldMkLst>
          <pc:docMk/>
          <pc:sldMk cId="2478323133" sldId="465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182038284" sldId="466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544469137" sldId="467"/>
        </pc:sldMkLst>
      </pc:sldChg>
      <pc:sldChg chg="modSp add del mod setBg">
        <pc:chgData name="Vijay Agrawal" userId="1d131965f25a4db2" providerId="LiveId" clId="{114EC8C1-6A5A-445E-A63A-3026AB06976E}" dt="2025-02-25T02:04:25.319" v="48" actId="20577"/>
        <pc:sldMkLst>
          <pc:docMk/>
          <pc:sldMk cId="3849424315" sldId="468"/>
        </pc:sldMkLst>
      </pc:sldChg>
      <pc:sldChg chg="del">
        <pc:chgData name="Vijay Agrawal" userId="1d131965f25a4db2" providerId="LiveId" clId="{114EC8C1-6A5A-445E-A63A-3026AB06976E}" dt="2025-02-25T01:58:16.537" v="21" actId="47"/>
        <pc:sldMkLst>
          <pc:docMk/>
          <pc:sldMk cId="2257181280" sldId="469"/>
        </pc:sldMkLst>
      </pc:sldChg>
      <pc:sldChg chg="del">
        <pc:chgData name="Vijay Agrawal" userId="1d131965f25a4db2" providerId="LiveId" clId="{114EC8C1-6A5A-445E-A63A-3026AB06976E}" dt="2025-02-25T01:58:16.537" v="21" actId="47"/>
        <pc:sldMkLst>
          <pc:docMk/>
          <pc:sldMk cId="537147399" sldId="470"/>
        </pc:sldMkLst>
      </pc:sldChg>
      <pc:sldChg chg="del">
        <pc:chgData name="Vijay Agrawal" userId="1d131965f25a4db2" providerId="LiveId" clId="{114EC8C1-6A5A-445E-A63A-3026AB06976E}" dt="2025-02-25T01:57:51.927" v="20" actId="47"/>
        <pc:sldMkLst>
          <pc:docMk/>
          <pc:sldMk cId="822201071" sldId="472"/>
        </pc:sldMkLst>
      </pc:sldChg>
      <pc:sldChg chg="del">
        <pc:chgData name="Vijay Agrawal" userId="1d131965f25a4db2" providerId="LiveId" clId="{114EC8C1-6A5A-445E-A63A-3026AB06976E}" dt="2025-02-25T01:57:51.927" v="20" actId="47"/>
        <pc:sldMkLst>
          <pc:docMk/>
          <pc:sldMk cId="1857058023" sldId="473"/>
        </pc:sldMkLst>
      </pc:sldChg>
      <pc:sldChg chg="add del setBg">
        <pc:chgData name="Vijay Agrawal" userId="1d131965f25a4db2" providerId="LiveId" clId="{114EC8C1-6A5A-445E-A63A-3026AB06976E}" dt="2025-02-25T02:03:15.007" v="31"/>
        <pc:sldMkLst>
          <pc:docMk/>
          <pc:sldMk cId="2924519429" sldId="474"/>
        </pc:sldMkLst>
      </pc:sldChg>
      <pc:sldChg chg="del">
        <pc:chgData name="Vijay Agrawal" userId="1d131965f25a4db2" providerId="LiveId" clId="{114EC8C1-6A5A-445E-A63A-3026AB06976E}" dt="2025-02-25T01:57:51.927" v="20" actId="47"/>
        <pc:sldMkLst>
          <pc:docMk/>
          <pc:sldMk cId="3057107368" sldId="477"/>
        </pc:sldMkLst>
      </pc:sldChg>
      <pc:sldChg chg="ord">
        <pc:chgData name="Vijay Agrawal" userId="1d131965f25a4db2" providerId="LiveId" clId="{114EC8C1-6A5A-445E-A63A-3026AB06976E}" dt="2025-02-25T02:04:17.368" v="36"/>
        <pc:sldMkLst>
          <pc:docMk/>
          <pc:sldMk cId="735326172" sldId="478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872109299" sldId="479"/>
        </pc:sldMkLst>
      </pc:sldChg>
      <pc:sldChg chg="addSp delSp modSp add mod">
        <pc:chgData name="Vijay Agrawal" userId="1d131965f25a4db2" providerId="LiveId" clId="{114EC8C1-6A5A-445E-A63A-3026AB06976E}" dt="2025-02-25T05:53:15.030" v="1424" actId="1037"/>
        <pc:sldMkLst>
          <pc:docMk/>
          <pc:sldMk cId="2871665468" sldId="479"/>
        </pc:sldMkLst>
      </pc:sldChg>
      <pc:sldChg chg="addSp delSp modSp add mod ord">
        <pc:chgData name="Vijay Agrawal" userId="1d131965f25a4db2" providerId="LiveId" clId="{114EC8C1-6A5A-445E-A63A-3026AB06976E}" dt="2025-02-25T04:12:40.542" v="988" actId="1076"/>
        <pc:sldMkLst>
          <pc:docMk/>
          <pc:sldMk cId="2032536093" sldId="480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2240792189" sldId="480"/>
        </pc:sldMkLst>
      </pc:sldChg>
      <pc:sldChg chg="modSp add del mod">
        <pc:chgData name="Vijay Agrawal" userId="1d131965f25a4db2" providerId="LiveId" clId="{114EC8C1-6A5A-445E-A63A-3026AB06976E}" dt="2025-02-25T03:36:18.795" v="435" actId="47"/>
        <pc:sldMkLst>
          <pc:docMk/>
          <pc:sldMk cId="108680957" sldId="481"/>
        </pc:sldMkLst>
      </pc:sldChg>
      <pc:sldChg chg="modSp add mod ord">
        <pc:chgData name="Vijay Agrawal" userId="1d131965f25a4db2" providerId="LiveId" clId="{114EC8C1-6A5A-445E-A63A-3026AB06976E}" dt="2025-02-25T03:35:59.201" v="427" actId="113"/>
        <pc:sldMkLst>
          <pc:docMk/>
          <pc:sldMk cId="2812861318" sldId="482"/>
        </pc:sldMkLst>
      </pc:sldChg>
      <pc:sldChg chg="addSp modSp add mod">
        <pc:chgData name="Vijay Agrawal" userId="1d131965f25a4db2" providerId="LiveId" clId="{114EC8C1-6A5A-445E-A63A-3026AB06976E}" dt="2025-02-25T03:52:58.126" v="939" actId="20577"/>
        <pc:sldMkLst>
          <pc:docMk/>
          <pc:sldMk cId="208812944" sldId="483"/>
        </pc:sldMkLst>
      </pc:sldChg>
      <pc:sldChg chg="modSp add mod">
        <pc:chgData name="Vijay Agrawal" userId="1d131965f25a4db2" providerId="LiveId" clId="{114EC8C1-6A5A-445E-A63A-3026AB06976E}" dt="2025-02-25T03:52:36.417" v="926" actId="20577"/>
        <pc:sldMkLst>
          <pc:docMk/>
          <pc:sldMk cId="2587544823" sldId="484"/>
        </pc:sldMkLst>
      </pc:sldChg>
      <pc:sldChg chg="modSp add mod ord">
        <pc:chgData name="Vijay Agrawal" userId="1d131965f25a4db2" providerId="LiveId" clId="{114EC8C1-6A5A-445E-A63A-3026AB06976E}" dt="2025-02-25T04:25:24.091" v="1240" actId="20577"/>
        <pc:sldMkLst>
          <pc:docMk/>
          <pc:sldMk cId="3751522644" sldId="485"/>
        </pc:sldMkLst>
      </pc:sldChg>
      <pc:sldChg chg="addSp delSp modSp add mod">
        <pc:chgData name="Vijay Agrawal" userId="1d131965f25a4db2" providerId="LiveId" clId="{114EC8C1-6A5A-445E-A63A-3026AB06976E}" dt="2025-02-25T04:15:07.380" v="1023" actId="20577"/>
        <pc:sldMkLst>
          <pc:docMk/>
          <pc:sldMk cId="2288480444" sldId="486"/>
        </pc:sldMkLst>
      </pc:sldChg>
      <pc:sldChg chg="addSp delSp modSp add mod">
        <pc:chgData name="Vijay Agrawal" userId="1d131965f25a4db2" providerId="LiveId" clId="{114EC8C1-6A5A-445E-A63A-3026AB06976E}" dt="2025-02-25T04:15:24.423" v="1029" actId="14100"/>
        <pc:sldMkLst>
          <pc:docMk/>
          <pc:sldMk cId="2194047155" sldId="487"/>
        </pc:sldMkLst>
      </pc:sldChg>
      <pc:sldChg chg="addSp delSp modSp add mod">
        <pc:chgData name="Vijay Agrawal" userId="1d131965f25a4db2" providerId="LiveId" clId="{114EC8C1-6A5A-445E-A63A-3026AB06976E}" dt="2025-02-25T04:18:21.917" v="1068" actId="14100"/>
        <pc:sldMkLst>
          <pc:docMk/>
          <pc:sldMk cId="2550339738" sldId="488"/>
        </pc:sldMkLst>
      </pc:sldChg>
      <pc:sldChg chg="addSp delSp modSp add mod">
        <pc:chgData name="Vijay Agrawal" userId="1d131965f25a4db2" providerId="LiveId" clId="{114EC8C1-6A5A-445E-A63A-3026AB06976E}" dt="2025-02-25T04:19:01.104" v="1073" actId="1076"/>
        <pc:sldMkLst>
          <pc:docMk/>
          <pc:sldMk cId="2841492549" sldId="489"/>
        </pc:sldMkLst>
      </pc:sldChg>
      <pc:sldChg chg="addSp delSp modSp add mod">
        <pc:chgData name="Vijay Agrawal" userId="1d131965f25a4db2" providerId="LiveId" clId="{114EC8C1-6A5A-445E-A63A-3026AB06976E}" dt="2025-02-25T04:22:51.713" v="1152" actId="1076"/>
        <pc:sldMkLst>
          <pc:docMk/>
          <pc:sldMk cId="107192307" sldId="490"/>
        </pc:sldMkLst>
      </pc:sldChg>
      <pc:sldChg chg="addSp delSp modSp add mod">
        <pc:chgData name="Vijay Agrawal" userId="1d131965f25a4db2" providerId="LiveId" clId="{114EC8C1-6A5A-445E-A63A-3026AB06976E}" dt="2025-02-25T04:24:15.923" v="1196" actId="20577"/>
        <pc:sldMkLst>
          <pc:docMk/>
          <pc:sldMk cId="494842541" sldId="491"/>
        </pc:sldMkLst>
      </pc:sldChg>
      <pc:sldChg chg="addSp delSp modSp add mod">
        <pc:chgData name="Vijay Agrawal" userId="1d131965f25a4db2" providerId="LiveId" clId="{114EC8C1-6A5A-445E-A63A-3026AB06976E}" dt="2025-02-25T04:24:51.977" v="1201" actId="14100"/>
        <pc:sldMkLst>
          <pc:docMk/>
          <pc:sldMk cId="3037938181" sldId="492"/>
        </pc:sldMkLst>
      </pc:sldChg>
      <pc:sldChg chg="add del">
        <pc:chgData name="Vijay Agrawal" userId="1d131965f25a4db2" providerId="LiveId" clId="{114EC8C1-6A5A-445E-A63A-3026AB06976E}" dt="2025-02-25T04:25:11.448" v="1203" actId="47"/>
        <pc:sldMkLst>
          <pc:docMk/>
          <pc:sldMk cId="2146751432" sldId="493"/>
        </pc:sldMkLst>
      </pc:sldChg>
      <pc:sldChg chg="add">
        <pc:chgData name="Vijay Agrawal" userId="1d131965f25a4db2" providerId="LiveId" clId="{114EC8C1-6A5A-445E-A63A-3026AB06976E}" dt="2025-02-25T04:25:14.539" v="1204" actId="2890"/>
        <pc:sldMkLst>
          <pc:docMk/>
          <pc:sldMk cId="3209618031" sldId="493"/>
        </pc:sldMkLst>
      </pc:sldChg>
      <pc:sldChg chg="addSp delSp modSp add mod">
        <pc:chgData name="Vijay Agrawal" userId="1d131965f25a4db2" providerId="LiveId" clId="{114EC8C1-6A5A-445E-A63A-3026AB06976E}" dt="2025-02-25T04:42:41.290" v="1392" actId="20577"/>
        <pc:sldMkLst>
          <pc:docMk/>
          <pc:sldMk cId="600836070" sldId="494"/>
        </pc:sldMkLst>
      </pc:sldChg>
      <pc:sldChg chg="addSp delSp modSp add mod">
        <pc:chgData name="Vijay Agrawal" userId="1d131965f25a4db2" providerId="LiveId" clId="{114EC8C1-6A5A-445E-A63A-3026AB06976E}" dt="2025-02-25T04:42:36.240" v="1390" actId="20577"/>
        <pc:sldMkLst>
          <pc:docMk/>
          <pc:sldMk cId="1954458909" sldId="495"/>
        </pc:sldMkLst>
      </pc:sldChg>
      <pc:sldChg chg="addSp delSp modSp add mod">
        <pc:chgData name="Vijay Agrawal" userId="1d131965f25a4db2" providerId="LiveId" clId="{114EC8C1-6A5A-445E-A63A-3026AB06976E}" dt="2025-02-25T04:42:32.324" v="1388" actId="20577"/>
        <pc:sldMkLst>
          <pc:docMk/>
          <pc:sldMk cId="4101745276" sldId="496"/>
        </pc:sldMkLst>
      </pc:sldChg>
      <pc:sldChg chg="addSp modSp add mod">
        <pc:chgData name="Vijay Agrawal" userId="1d131965f25a4db2" providerId="LiveId" clId="{114EC8C1-6A5A-445E-A63A-3026AB06976E}" dt="2025-02-25T06:38:35.693" v="1588" actId="20577"/>
        <pc:sldMkLst>
          <pc:docMk/>
          <pc:sldMk cId="2430849762" sldId="497"/>
        </pc:sldMkLst>
      </pc:sldChg>
      <pc:sldChg chg="delSp modSp add mod">
        <pc:chgData name="Vijay Agrawal" userId="1d131965f25a4db2" providerId="LiveId" clId="{114EC8C1-6A5A-445E-A63A-3026AB06976E}" dt="2025-02-25T06:45:16.266" v="1740" actId="20577"/>
        <pc:sldMkLst>
          <pc:docMk/>
          <pc:sldMk cId="4102639067" sldId="498"/>
        </pc:sldMkLst>
      </pc:sldChg>
      <pc:sldChg chg="delSp modSp add mod ord">
        <pc:chgData name="Vijay Agrawal" userId="1d131965f25a4db2" providerId="LiveId" clId="{114EC8C1-6A5A-445E-A63A-3026AB06976E}" dt="2025-02-25T07:03:41.745" v="1956"/>
        <pc:sldMkLst>
          <pc:docMk/>
          <pc:sldMk cId="2336960197" sldId="499"/>
        </pc:sldMkLst>
      </pc:sldChg>
      <pc:sldChg chg="modSp add mod">
        <pc:chgData name="Vijay Agrawal" userId="1d131965f25a4db2" providerId="LiveId" clId="{114EC8C1-6A5A-445E-A63A-3026AB06976E}" dt="2025-02-25T07:13:56.564" v="2016" actId="20577"/>
        <pc:sldMkLst>
          <pc:docMk/>
          <pc:sldMk cId="1329127478" sldId="500"/>
        </pc:sldMkLst>
      </pc:sldChg>
      <pc:sldChg chg="delSp modSp add mod">
        <pc:chgData name="Vijay Agrawal" userId="1d131965f25a4db2" providerId="LiveId" clId="{114EC8C1-6A5A-445E-A63A-3026AB06976E}" dt="2025-02-25T09:01:01.793" v="2224" actId="255"/>
        <pc:sldMkLst>
          <pc:docMk/>
          <pc:sldMk cId="78064533" sldId="501"/>
        </pc:sldMkLst>
      </pc:sldChg>
      <pc:sldChg chg="addSp delSp modSp add del mod">
        <pc:chgData name="Vijay Agrawal" userId="1d131965f25a4db2" providerId="LiveId" clId="{114EC8C1-6A5A-445E-A63A-3026AB06976E}" dt="2025-02-25T07:22:23.137" v="2042" actId="47"/>
        <pc:sldMkLst>
          <pc:docMk/>
          <pc:sldMk cId="1751549825" sldId="501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359599913" sldId="924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4258661274" sldId="925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1707060899" sldId="926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341790642" sldId="927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4025472382" sldId="928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2151121834" sldId="929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3959790459" sldId="930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4233760142" sldId="931"/>
        </pc:sldMkLst>
      </pc:sldChg>
      <pc:sldChg chg="del">
        <pc:chgData name="Vijay Agrawal" userId="1d131965f25a4db2" providerId="LiveId" clId="{114EC8C1-6A5A-445E-A63A-3026AB06976E}" dt="2025-02-25T01:56:49.899" v="18" actId="47"/>
        <pc:sldMkLst>
          <pc:docMk/>
          <pc:sldMk cId="258812775" sldId="932"/>
        </pc:sldMkLst>
      </pc:sldChg>
    </pc:docChg>
  </pc:docChgLst>
  <pc:docChgLst>
    <pc:chgData name="Vijay Agrawal" userId="1d131965f25a4db2" providerId="LiveId" clId="{D6CA74AB-403D-4D33-9D6A-19DAD8C75EC5}"/>
    <pc:docChg chg="undo redo custSel addSld delSld modSld sldOrd">
      <pc:chgData name="Vijay Agrawal" userId="1d131965f25a4db2" providerId="LiveId" clId="{D6CA74AB-403D-4D33-9D6A-19DAD8C75EC5}" dt="2025-02-20T10:34:00.133" v="2789" actId="1076"/>
      <pc:docMkLst>
        <pc:docMk/>
      </pc:docMkLst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472615913" sldId="292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827637396" sldId="293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756361875" sldId="294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962823749" sldId="295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191280821" sldId="296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90310918" sldId="298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392765121" sldId="299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915674047" sldId="30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705477992" sldId="301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373468201" sldId="302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4177275970" sldId="303"/>
        </pc:sldMkLst>
      </pc:sldChg>
      <pc:sldChg chg="modSp del mod">
        <pc:chgData name="Vijay Agrawal" userId="1d131965f25a4db2" providerId="LiveId" clId="{D6CA74AB-403D-4D33-9D6A-19DAD8C75EC5}" dt="2025-02-13T08:57:42.262" v="17" actId="47"/>
        <pc:sldMkLst>
          <pc:docMk/>
          <pc:sldMk cId="1474992150" sldId="324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102468741" sldId="325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576333298" sldId="326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939348495" sldId="327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96301005" sldId="328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993866852" sldId="33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809577657" sldId="331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609302496" sldId="332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12561497" sldId="333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010974406" sldId="334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272050003" sldId="335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181296236" sldId="336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996881195" sldId="338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236044538" sldId="339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4270053553" sldId="34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470245722" sldId="341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721660648" sldId="342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844674079" sldId="343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965908234" sldId="344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356732072" sldId="345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843286694" sldId="346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4041529149" sldId="348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63959910" sldId="349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707914031" sldId="35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905438165" sldId="351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126667924" sldId="352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999811557" sldId="353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160323163" sldId="354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4051456249" sldId="355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189435173" sldId="356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767469666" sldId="357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315673916" sldId="358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959183387" sldId="359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437505416" sldId="36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178180093" sldId="360"/>
        </pc:sldMkLst>
      </pc:sldChg>
      <pc:sldChg chg="add del setBg">
        <pc:chgData name="Vijay Agrawal" userId="1d131965f25a4db2" providerId="LiveId" clId="{D6CA74AB-403D-4D33-9D6A-19DAD8C75EC5}" dt="2025-02-13T09:54:59.037" v="18" actId="47"/>
        <pc:sldMkLst>
          <pc:docMk/>
          <pc:sldMk cId="988091850" sldId="361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493585293" sldId="361"/>
        </pc:sldMkLst>
      </pc:sldChg>
      <pc:sldChg chg="addSp delSp modSp add del mod setBg">
        <pc:chgData name="Vijay Agrawal" userId="1d131965f25a4db2" providerId="LiveId" clId="{D6CA74AB-403D-4D33-9D6A-19DAD8C75EC5}" dt="2025-02-13T09:56:48.865" v="97" actId="20577"/>
        <pc:sldMkLst>
          <pc:docMk/>
          <pc:sldMk cId="1929327386" sldId="362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561236411" sldId="362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2794187358" sldId="363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885669385" sldId="363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586288627" sldId="364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649546115" sldId="364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184064539" sldId="365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4150295244" sldId="365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378720625" sldId="366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3619476684" sldId="366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900674484" sldId="367"/>
        </pc:sldMkLst>
      </pc:sldChg>
      <pc:sldChg chg="modSp add del mod ord setBg">
        <pc:chgData name="Vijay Agrawal" userId="1d131965f25a4db2" providerId="LiveId" clId="{D6CA74AB-403D-4D33-9D6A-19DAD8C75EC5}" dt="2025-02-13T10:04:44.690" v="132" actId="1035"/>
        <pc:sldMkLst>
          <pc:docMk/>
          <pc:sldMk cId="483086243" sldId="368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942812958" sldId="369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3179954885" sldId="369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668961290" sldId="370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2708659609" sldId="37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660634196" sldId="371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047134974" sldId="372"/>
        </pc:sldMkLst>
      </pc:sldChg>
      <pc:sldChg chg="addSp delSp modSp add del mod ord setBg">
        <pc:chgData name="Vijay Agrawal" userId="1d131965f25a4db2" providerId="LiveId" clId="{D6CA74AB-403D-4D33-9D6A-19DAD8C75EC5}" dt="2025-02-20T03:33:26.003" v="1769" actId="1076"/>
        <pc:sldMkLst>
          <pc:docMk/>
          <pc:sldMk cId="1688202958" sldId="373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176926347" sldId="373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273957516" sldId="374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642812510" sldId="374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187691379" sldId="375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521792401" sldId="375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2422976157" sldId="376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4047462997" sldId="376"/>
        </pc:sldMkLst>
      </pc:sldChg>
      <pc:sldChg chg="addSp delSp modSp add del mod setBg">
        <pc:chgData name="Vijay Agrawal" userId="1d131965f25a4db2" providerId="LiveId" clId="{D6CA74AB-403D-4D33-9D6A-19DAD8C75EC5}" dt="2025-02-18T03:33:15.139" v="186" actId="14100"/>
        <pc:sldMkLst>
          <pc:docMk/>
          <pc:sldMk cId="155413679" sldId="377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623553489" sldId="377"/>
        </pc:sldMkLst>
      </pc:sldChg>
      <pc:sldChg chg="add del ord setBg">
        <pc:chgData name="Vijay Agrawal" userId="1d131965f25a4db2" providerId="LiveId" clId="{D6CA74AB-403D-4D33-9D6A-19DAD8C75EC5}" dt="2025-02-19T04:31:19.733" v="1478"/>
        <pc:sldMkLst>
          <pc:docMk/>
          <pc:sldMk cId="404645438" sldId="378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841935884" sldId="378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732486095" sldId="379"/>
        </pc:sldMkLst>
      </pc:sldChg>
      <pc:sldChg chg="add del ord setBg">
        <pc:chgData name="Vijay Agrawal" userId="1d131965f25a4db2" providerId="LiveId" clId="{D6CA74AB-403D-4D33-9D6A-19DAD8C75EC5}" dt="2025-02-19T04:31:19.733" v="1478"/>
        <pc:sldMkLst>
          <pc:docMk/>
          <pc:sldMk cId="4186982495" sldId="379"/>
        </pc:sldMkLst>
      </pc:sldChg>
      <pc:sldChg chg="add del setBg">
        <pc:chgData name="Vijay Agrawal" userId="1d131965f25a4db2" providerId="LiveId" clId="{D6CA74AB-403D-4D33-9D6A-19DAD8C75EC5}" dt="2025-02-19T04:30:32.946" v="1476" actId="47"/>
        <pc:sldMkLst>
          <pc:docMk/>
          <pc:sldMk cId="1248149279" sldId="38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4066004541" sldId="38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889119910" sldId="381"/>
        </pc:sldMkLst>
      </pc:sldChg>
      <pc:sldChg chg="add del ord setBg">
        <pc:chgData name="Vijay Agrawal" userId="1d131965f25a4db2" providerId="LiveId" clId="{D6CA74AB-403D-4D33-9D6A-19DAD8C75EC5}" dt="2025-02-19T04:31:19.733" v="1478"/>
        <pc:sldMkLst>
          <pc:docMk/>
          <pc:sldMk cId="4048985298" sldId="381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317163917" sldId="382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922172224" sldId="383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066267342" sldId="383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344193517" sldId="384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556658142" sldId="384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2744837567" sldId="385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984272346" sldId="386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2702277719" sldId="386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845076814" sldId="387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3394644865" sldId="387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205716821" sldId="388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3830172483" sldId="388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709664940" sldId="389"/>
        </pc:sldMkLst>
      </pc:sldChg>
      <pc:sldChg chg="add del setBg">
        <pc:chgData name="Vijay Agrawal" userId="1d131965f25a4db2" providerId="LiveId" clId="{D6CA74AB-403D-4D33-9D6A-19DAD8C75EC5}" dt="2025-02-18T09:57:51.897" v="1099" actId="47"/>
        <pc:sldMkLst>
          <pc:docMk/>
          <pc:sldMk cId="3689543002" sldId="389"/>
        </pc:sldMkLst>
      </pc:sldChg>
      <pc:sldChg chg="addSp delSp modSp add del mod ord setBg delAnim modAnim">
        <pc:chgData name="Vijay Agrawal" userId="1d131965f25a4db2" providerId="LiveId" clId="{D6CA74AB-403D-4D33-9D6A-19DAD8C75EC5}" dt="2025-02-18T10:04:27.449" v="1177" actId="1076"/>
        <pc:sldMkLst>
          <pc:docMk/>
          <pc:sldMk cId="711205882" sldId="39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1644191464" sldId="390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736983996" sldId="391"/>
        </pc:sldMkLst>
      </pc:sldChg>
      <pc:sldChg chg="del">
        <pc:chgData name="Vijay Agrawal" userId="1d131965f25a4db2" providerId="LiveId" clId="{D6CA74AB-403D-4D33-9D6A-19DAD8C75EC5}" dt="2025-02-13T08:56:48.981" v="13" actId="47"/>
        <pc:sldMkLst>
          <pc:docMk/>
          <pc:sldMk cId="3265908790" sldId="392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353984703" sldId="402"/>
        </pc:sldMkLst>
      </pc:sldChg>
      <pc:sldChg chg="add del setBg">
        <pc:chgData name="Vijay Agrawal" userId="1d131965f25a4db2" providerId="LiveId" clId="{D6CA74AB-403D-4D33-9D6A-19DAD8C75EC5}" dt="2025-02-18T06:18:43.338" v="752"/>
        <pc:sldMkLst>
          <pc:docMk/>
          <pc:sldMk cId="3909873325" sldId="403"/>
        </pc:sldMkLst>
      </pc:sldChg>
      <pc:sldChg chg="addSp delSp modSp add del mod ord setBg">
        <pc:chgData name="Vijay Agrawal" userId="1d131965f25a4db2" providerId="LiveId" clId="{D6CA74AB-403D-4D33-9D6A-19DAD8C75EC5}" dt="2025-02-19T04:33:00.277" v="1507"/>
        <pc:sldMkLst>
          <pc:docMk/>
          <pc:sldMk cId="1054752999" sldId="404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1482357512" sldId="405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313753735" sldId="406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1909163593" sldId="407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4083010632" sldId="408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58857087" sldId="409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4214784780" sldId="410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1084920252" sldId="411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2210499796" sldId="412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1689410819" sldId="413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4269426462" sldId="414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1271224059" sldId="415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326572657" sldId="416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4125515029" sldId="417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605358465" sldId="418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2393178771" sldId="419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3686742280" sldId="420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2678514871" sldId="421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2275011335" sldId="422"/>
        </pc:sldMkLst>
      </pc:sldChg>
      <pc:sldChg chg="add del setBg">
        <pc:chgData name="Vijay Agrawal" userId="1d131965f25a4db2" providerId="LiveId" clId="{D6CA74AB-403D-4D33-9D6A-19DAD8C75EC5}" dt="2025-02-18T06:20:31.821" v="755"/>
        <pc:sldMkLst>
          <pc:docMk/>
          <pc:sldMk cId="2947305211" sldId="438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2065442884" sldId="439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318499823" sldId="441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229366704" sldId="442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2972505879" sldId="443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437680147" sldId="444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3663081373" sldId="445"/>
        </pc:sldMkLst>
      </pc:sldChg>
      <pc:sldChg chg="add del setBg">
        <pc:chgData name="Vijay Agrawal" userId="1d131965f25a4db2" providerId="LiveId" clId="{D6CA74AB-403D-4D33-9D6A-19DAD8C75EC5}" dt="2025-02-13T08:57:38.060" v="16"/>
        <pc:sldMkLst>
          <pc:docMk/>
          <pc:sldMk cId="1201381917" sldId="446"/>
        </pc:sldMkLst>
      </pc:sldChg>
      <pc:sldChg chg="addSp delSp add mod">
        <pc:chgData name="Vijay Agrawal" userId="1d131965f25a4db2" providerId="LiveId" clId="{D6CA74AB-403D-4D33-9D6A-19DAD8C75EC5}" dt="2025-02-15T07:50:34.610" v="136" actId="478"/>
        <pc:sldMkLst>
          <pc:docMk/>
          <pc:sldMk cId="2039753686" sldId="447"/>
        </pc:sldMkLst>
      </pc:sldChg>
      <pc:sldChg chg="add ord">
        <pc:chgData name="Vijay Agrawal" userId="1d131965f25a4db2" providerId="LiveId" clId="{D6CA74AB-403D-4D33-9D6A-19DAD8C75EC5}" dt="2025-02-19T04:31:19.733" v="1478"/>
        <pc:sldMkLst>
          <pc:docMk/>
          <pc:sldMk cId="2322187999" sldId="448"/>
        </pc:sldMkLst>
      </pc:sldChg>
      <pc:sldChg chg="modSp add del mod">
        <pc:chgData name="Vijay Agrawal" userId="1d131965f25a4db2" providerId="LiveId" clId="{D6CA74AB-403D-4D33-9D6A-19DAD8C75EC5}" dt="2025-02-18T03:31:14.584" v="148" actId="47"/>
        <pc:sldMkLst>
          <pc:docMk/>
          <pc:sldMk cId="3457568614" sldId="448"/>
        </pc:sldMkLst>
      </pc:sldChg>
      <pc:sldChg chg="addSp delSp modSp add mod">
        <pc:chgData name="Vijay Agrawal" userId="1d131965f25a4db2" providerId="LiveId" clId="{D6CA74AB-403D-4D33-9D6A-19DAD8C75EC5}" dt="2025-02-18T03:35:48.831" v="227" actId="1076"/>
        <pc:sldMkLst>
          <pc:docMk/>
          <pc:sldMk cId="3590210606" sldId="449"/>
        </pc:sldMkLst>
      </pc:sldChg>
      <pc:sldChg chg="addSp delSp modSp add mod">
        <pc:chgData name="Vijay Agrawal" userId="1d131965f25a4db2" providerId="LiveId" clId="{D6CA74AB-403D-4D33-9D6A-19DAD8C75EC5}" dt="2025-02-18T04:17:34.351" v="419" actId="20577"/>
        <pc:sldMkLst>
          <pc:docMk/>
          <pc:sldMk cId="348519850" sldId="450"/>
        </pc:sldMkLst>
      </pc:sldChg>
      <pc:sldChg chg="modSp add mod">
        <pc:chgData name="Vijay Agrawal" userId="1d131965f25a4db2" providerId="LiveId" clId="{D6CA74AB-403D-4D33-9D6A-19DAD8C75EC5}" dt="2025-02-18T04:20:09.112" v="496" actId="20577"/>
        <pc:sldMkLst>
          <pc:docMk/>
          <pc:sldMk cId="3952541150" sldId="451"/>
        </pc:sldMkLst>
      </pc:sldChg>
      <pc:sldChg chg="addSp modSp add mod">
        <pc:chgData name="Vijay Agrawal" userId="1d131965f25a4db2" providerId="LiveId" clId="{D6CA74AB-403D-4D33-9D6A-19DAD8C75EC5}" dt="2025-02-18T04:21:59.433" v="540" actId="20577"/>
        <pc:sldMkLst>
          <pc:docMk/>
          <pc:sldMk cId="2025525455" sldId="452"/>
        </pc:sldMkLst>
      </pc:sldChg>
      <pc:sldChg chg="addSp modSp add mod">
        <pc:chgData name="Vijay Agrawal" userId="1d131965f25a4db2" providerId="LiveId" clId="{D6CA74AB-403D-4D33-9D6A-19DAD8C75EC5}" dt="2025-02-18T04:24:33.254" v="564" actId="20577"/>
        <pc:sldMkLst>
          <pc:docMk/>
          <pc:sldMk cId="1793995383" sldId="453"/>
        </pc:sldMkLst>
      </pc:sldChg>
      <pc:sldChg chg="modSp add mod">
        <pc:chgData name="Vijay Agrawal" userId="1d131965f25a4db2" providerId="LiveId" clId="{D6CA74AB-403D-4D33-9D6A-19DAD8C75EC5}" dt="2025-02-18T04:46:05.360" v="631" actId="20577"/>
        <pc:sldMkLst>
          <pc:docMk/>
          <pc:sldMk cId="1528968952" sldId="454"/>
        </pc:sldMkLst>
      </pc:sldChg>
      <pc:sldChg chg="add del">
        <pc:chgData name="Vijay Agrawal" userId="1d131965f25a4db2" providerId="LiveId" clId="{D6CA74AB-403D-4D33-9D6A-19DAD8C75EC5}" dt="2025-02-18T09:57:05.995" v="1096" actId="47"/>
        <pc:sldMkLst>
          <pc:docMk/>
          <pc:sldMk cId="163402612" sldId="455"/>
        </pc:sldMkLst>
      </pc:sldChg>
      <pc:sldChg chg="addSp delSp modSp add mod">
        <pc:chgData name="Vijay Agrawal" userId="1d131965f25a4db2" providerId="LiveId" clId="{D6CA74AB-403D-4D33-9D6A-19DAD8C75EC5}" dt="2025-02-18T04:44:15.295" v="628" actId="12"/>
        <pc:sldMkLst>
          <pc:docMk/>
          <pc:sldMk cId="9980183" sldId="456"/>
        </pc:sldMkLst>
      </pc:sldChg>
      <pc:sldChg chg="modSp add mod">
        <pc:chgData name="Vijay Agrawal" userId="1d131965f25a4db2" providerId="LiveId" clId="{D6CA74AB-403D-4D33-9D6A-19DAD8C75EC5}" dt="2025-02-18T04:48:02.226" v="659" actId="20577"/>
        <pc:sldMkLst>
          <pc:docMk/>
          <pc:sldMk cId="2199609662" sldId="457"/>
        </pc:sldMkLst>
      </pc:sldChg>
      <pc:sldChg chg="modSp add mod">
        <pc:chgData name="Vijay Agrawal" userId="1d131965f25a4db2" providerId="LiveId" clId="{D6CA74AB-403D-4D33-9D6A-19DAD8C75EC5}" dt="2025-02-18T04:50:04.860" v="705" actId="20577"/>
        <pc:sldMkLst>
          <pc:docMk/>
          <pc:sldMk cId="1712133331" sldId="458"/>
        </pc:sldMkLst>
      </pc:sldChg>
      <pc:sldChg chg="addSp delSp modSp add mod">
        <pc:chgData name="Vijay Agrawal" userId="1d131965f25a4db2" providerId="LiveId" clId="{D6CA74AB-403D-4D33-9D6A-19DAD8C75EC5}" dt="2025-02-18T04:51:18.875" v="749" actId="20577"/>
        <pc:sldMkLst>
          <pc:docMk/>
          <pc:sldMk cId="661982334" sldId="459"/>
        </pc:sldMkLst>
      </pc:sldChg>
      <pc:sldChg chg="addSp delSp modSp add mod modNotesTx">
        <pc:chgData name="Vijay Agrawal" userId="1d131965f25a4db2" providerId="LiveId" clId="{D6CA74AB-403D-4D33-9D6A-19DAD8C75EC5}" dt="2025-02-18T09:38:09.712" v="1095"/>
        <pc:sldMkLst>
          <pc:docMk/>
          <pc:sldMk cId="1760141302" sldId="460"/>
        </pc:sldMkLst>
      </pc:sldChg>
      <pc:sldChg chg="addSp delSp modSp add mod">
        <pc:chgData name="Vijay Agrawal" userId="1d131965f25a4db2" providerId="LiveId" clId="{D6CA74AB-403D-4D33-9D6A-19DAD8C75EC5}" dt="2025-02-18T08:14:31.120" v="952" actId="1076"/>
        <pc:sldMkLst>
          <pc:docMk/>
          <pc:sldMk cId="142802236" sldId="461"/>
        </pc:sldMkLst>
      </pc:sldChg>
      <pc:sldChg chg="addSp delSp modSp add mod">
        <pc:chgData name="Vijay Agrawal" userId="1d131965f25a4db2" providerId="LiveId" clId="{D6CA74AB-403D-4D33-9D6A-19DAD8C75EC5}" dt="2025-02-18T09:29:08.550" v="968" actId="20577"/>
        <pc:sldMkLst>
          <pc:docMk/>
          <pc:sldMk cId="2386297276" sldId="462"/>
        </pc:sldMkLst>
      </pc:sldChg>
      <pc:sldChg chg="addSp delSp modSp add mod">
        <pc:chgData name="Vijay Agrawal" userId="1d131965f25a4db2" providerId="LiveId" clId="{D6CA74AB-403D-4D33-9D6A-19DAD8C75EC5}" dt="2025-02-18T09:30:11.914" v="974" actId="1076"/>
        <pc:sldMkLst>
          <pc:docMk/>
          <pc:sldMk cId="2112268714" sldId="463"/>
        </pc:sldMkLst>
      </pc:sldChg>
      <pc:sldChg chg="addSp delSp modSp add mod">
        <pc:chgData name="Vijay Agrawal" userId="1d131965f25a4db2" providerId="LiveId" clId="{D6CA74AB-403D-4D33-9D6A-19DAD8C75EC5}" dt="2025-02-18T09:31:25.226" v="1015" actId="20577"/>
        <pc:sldMkLst>
          <pc:docMk/>
          <pc:sldMk cId="2868767122" sldId="464"/>
        </pc:sldMkLst>
      </pc:sldChg>
      <pc:sldChg chg="addSp delSp modSp add mod">
        <pc:chgData name="Vijay Agrawal" userId="1d131965f25a4db2" providerId="LiveId" clId="{D6CA74AB-403D-4D33-9D6A-19DAD8C75EC5}" dt="2025-02-18T09:57:48.691" v="1098" actId="1076"/>
        <pc:sldMkLst>
          <pc:docMk/>
          <pc:sldMk cId="2478323133" sldId="465"/>
        </pc:sldMkLst>
      </pc:sldChg>
      <pc:sldChg chg="add del setBg">
        <pc:chgData name="Vijay Agrawal" userId="1d131965f25a4db2" providerId="LiveId" clId="{D6CA74AB-403D-4D33-9D6A-19DAD8C75EC5}" dt="2025-02-18T09:37:17.977" v="1094"/>
        <pc:sldMkLst>
          <pc:docMk/>
          <pc:sldMk cId="2182038284" sldId="466"/>
        </pc:sldMkLst>
      </pc:sldChg>
      <pc:sldChg chg="addSp delSp add del mod setBg">
        <pc:chgData name="Vijay Agrawal" userId="1d131965f25a4db2" providerId="LiveId" clId="{D6CA74AB-403D-4D33-9D6A-19DAD8C75EC5}" dt="2025-02-19T04:15:46.869" v="1446" actId="478"/>
        <pc:sldMkLst>
          <pc:docMk/>
          <pc:sldMk cId="2544469137" sldId="467"/>
        </pc:sldMkLst>
      </pc:sldChg>
      <pc:sldChg chg="delSp modSp add mod modAnim">
        <pc:chgData name="Vijay Agrawal" userId="1d131965f25a4db2" providerId="LiveId" clId="{D6CA74AB-403D-4D33-9D6A-19DAD8C75EC5}" dt="2025-02-18T10:03:04.943" v="1135"/>
        <pc:sldMkLst>
          <pc:docMk/>
          <pc:sldMk cId="3849424315" sldId="468"/>
        </pc:sldMkLst>
      </pc:sldChg>
      <pc:sldChg chg="modSp add mod">
        <pc:chgData name="Vijay Agrawal" userId="1d131965f25a4db2" providerId="LiveId" clId="{D6CA74AB-403D-4D33-9D6A-19DAD8C75EC5}" dt="2025-02-18T10:33:34.265" v="1387" actId="1076"/>
        <pc:sldMkLst>
          <pc:docMk/>
          <pc:sldMk cId="2257181280" sldId="469"/>
        </pc:sldMkLst>
      </pc:sldChg>
      <pc:sldChg chg="addSp delSp modSp add mod">
        <pc:chgData name="Vijay Agrawal" userId="1d131965f25a4db2" providerId="LiveId" clId="{D6CA74AB-403D-4D33-9D6A-19DAD8C75EC5}" dt="2025-02-18T10:32:29.593" v="1350" actId="255"/>
        <pc:sldMkLst>
          <pc:docMk/>
          <pc:sldMk cId="537147399" sldId="470"/>
        </pc:sldMkLst>
      </pc:sldChg>
      <pc:sldChg chg="addSp delSp modSp add mod ord">
        <pc:chgData name="Vijay Agrawal" userId="1d131965f25a4db2" providerId="LiveId" clId="{D6CA74AB-403D-4D33-9D6A-19DAD8C75EC5}" dt="2025-02-19T04:50:01.425" v="1650" actId="14100"/>
        <pc:sldMkLst>
          <pc:docMk/>
          <pc:sldMk cId="2063130348" sldId="471"/>
        </pc:sldMkLst>
      </pc:sldChg>
      <pc:sldChg chg="addSp modSp add ord">
        <pc:chgData name="Vijay Agrawal" userId="1d131965f25a4db2" providerId="LiveId" clId="{D6CA74AB-403D-4D33-9D6A-19DAD8C75EC5}" dt="2025-02-19T04:32:17.890" v="1480"/>
        <pc:sldMkLst>
          <pc:docMk/>
          <pc:sldMk cId="822201071" sldId="472"/>
        </pc:sldMkLst>
      </pc:sldChg>
      <pc:sldChg chg="add ord">
        <pc:chgData name="Vijay Agrawal" userId="1d131965f25a4db2" providerId="LiveId" clId="{D6CA74AB-403D-4D33-9D6A-19DAD8C75EC5}" dt="2025-02-19T04:32:17.890" v="1480"/>
        <pc:sldMkLst>
          <pc:docMk/>
          <pc:sldMk cId="1857058023" sldId="473"/>
        </pc:sldMkLst>
      </pc:sldChg>
      <pc:sldChg chg="add">
        <pc:chgData name="Vijay Agrawal" userId="1d131965f25a4db2" providerId="LiveId" clId="{D6CA74AB-403D-4D33-9D6A-19DAD8C75EC5}" dt="2025-02-19T04:16:05.527" v="1447" actId="2890"/>
        <pc:sldMkLst>
          <pc:docMk/>
          <pc:sldMk cId="2924519429" sldId="474"/>
        </pc:sldMkLst>
      </pc:sldChg>
      <pc:sldChg chg="addSp delSp modSp add mod">
        <pc:chgData name="Vijay Agrawal" userId="1d131965f25a4db2" providerId="LiveId" clId="{D6CA74AB-403D-4D33-9D6A-19DAD8C75EC5}" dt="2025-02-20T10:34:00.133" v="2789" actId="1076"/>
        <pc:sldMkLst>
          <pc:docMk/>
          <pc:sldMk cId="1478118341" sldId="475"/>
        </pc:sldMkLst>
      </pc:sldChg>
      <pc:sldChg chg="addSp delSp modSp add mod">
        <pc:chgData name="Vijay Agrawal" userId="1d131965f25a4db2" providerId="LiveId" clId="{D6CA74AB-403D-4D33-9D6A-19DAD8C75EC5}" dt="2025-02-19T04:44:11.108" v="1571" actId="20577"/>
        <pc:sldMkLst>
          <pc:docMk/>
          <pc:sldMk cId="3924911604" sldId="476"/>
        </pc:sldMkLst>
      </pc:sldChg>
      <pc:sldChg chg="add">
        <pc:chgData name="Vijay Agrawal" userId="1d131965f25a4db2" providerId="LiveId" clId="{D6CA74AB-403D-4D33-9D6A-19DAD8C75EC5}" dt="2025-02-19T04:48:02.714" v="1597" actId="2890"/>
        <pc:sldMkLst>
          <pc:docMk/>
          <pc:sldMk cId="3057107368" sldId="477"/>
        </pc:sldMkLst>
      </pc:sldChg>
      <pc:sldChg chg="addSp modSp add mod">
        <pc:chgData name="Vijay Agrawal" userId="1d131965f25a4db2" providerId="LiveId" clId="{D6CA74AB-403D-4D33-9D6A-19DAD8C75EC5}" dt="2025-02-19T04:48:47.166" v="1647" actId="113"/>
        <pc:sldMkLst>
          <pc:docMk/>
          <pc:sldMk cId="735326172" sldId="478"/>
        </pc:sldMkLst>
      </pc:sldChg>
      <pc:sldChg chg="addSp delSp modSp add mod">
        <pc:chgData name="Vijay Agrawal" userId="1d131965f25a4db2" providerId="LiveId" clId="{D6CA74AB-403D-4D33-9D6A-19DAD8C75EC5}" dt="2025-02-20T03:52:54.190" v="1830" actId="1076"/>
        <pc:sldMkLst>
          <pc:docMk/>
          <pc:sldMk cId="1872109299" sldId="479"/>
        </pc:sldMkLst>
      </pc:sldChg>
      <pc:sldChg chg="modSp add mod ord">
        <pc:chgData name="Vijay Agrawal" userId="1d131965f25a4db2" providerId="LiveId" clId="{D6CA74AB-403D-4D33-9D6A-19DAD8C75EC5}" dt="2025-02-20T04:18:50.539" v="2084" actId="255"/>
        <pc:sldMkLst>
          <pc:docMk/>
          <pc:sldMk cId="2240792189" sldId="480"/>
        </pc:sldMkLst>
      </pc:sldChg>
      <pc:sldChg chg="add del setBg">
        <pc:chgData name="Vijay Agrawal" userId="1d131965f25a4db2" providerId="LiveId" clId="{D6CA74AB-403D-4D33-9D6A-19DAD8C75EC5}" dt="2025-02-20T03:29:17.309" v="1724"/>
        <pc:sldMkLst>
          <pc:docMk/>
          <pc:sldMk cId="1359599913" sldId="924"/>
        </pc:sldMkLst>
      </pc:sldChg>
      <pc:sldChg chg="modSp add mod">
        <pc:chgData name="Vijay Agrawal" userId="1d131965f25a4db2" providerId="LiveId" clId="{D6CA74AB-403D-4D33-9D6A-19DAD8C75EC5}" dt="2025-02-20T03:34:19.280" v="1772" actId="255"/>
        <pc:sldMkLst>
          <pc:docMk/>
          <pc:sldMk cId="4258661274" sldId="925"/>
        </pc:sldMkLst>
      </pc:sldChg>
      <pc:sldChg chg="addSp modSp add mod">
        <pc:chgData name="Vijay Agrawal" userId="1d131965f25a4db2" providerId="LiveId" clId="{D6CA74AB-403D-4D33-9D6A-19DAD8C75EC5}" dt="2025-02-20T10:32:57.186" v="2785" actId="14100"/>
        <pc:sldMkLst>
          <pc:docMk/>
          <pc:sldMk cId="1707060899" sldId="926"/>
        </pc:sldMkLst>
      </pc:sldChg>
      <pc:sldChg chg="modSp add mod">
        <pc:chgData name="Vijay Agrawal" userId="1d131965f25a4db2" providerId="LiveId" clId="{D6CA74AB-403D-4D33-9D6A-19DAD8C75EC5}" dt="2025-02-20T04:23:58.843" v="2132" actId="255"/>
        <pc:sldMkLst>
          <pc:docMk/>
          <pc:sldMk cId="341790642" sldId="927"/>
        </pc:sldMkLst>
      </pc:sldChg>
      <pc:sldChg chg="addSp delSp modSp add mod">
        <pc:chgData name="Vijay Agrawal" userId="1d131965f25a4db2" providerId="LiveId" clId="{D6CA74AB-403D-4D33-9D6A-19DAD8C75EC5}" dt="2025-02-20T04:25:29.035" v="2169" actId="1076"/>
        <pc:sldMkLst>
          <pc:docMk/>
          <pc:sldMk cId="4025472382" sldId="928"/>
        </pc:sldMkLst>
      </pc:sldChg>
      <pc:sldChg chg="addSp delSp modSp add mod">
        <pc:chgData name="Vijay Agrawal" userId="1d131965f25a4db2" providerId="LiveId" clId="{D6CA74AB-403D-4D33-9D6A-19DAD8C75EC5}" dt="2025-02-20T04:32:19.969" v="2199" actId="1076"/>
        <pc:sldMkLst>
          <pc:docMk/>
          <pc:sldMk cId="2151121834" sldId="929"/>
        </pc:sldMkLst>
      </pc:sldChg>
      <pc:sldChg chg="addSp modSp add mod">
        <pc:chgData name="Vijay Agrawal" userId="1d131965f25a4db2" providerId="LiveId" clId="{D6CA74AB-403D-4D33-9D6A-19DAD8C75EC5}" dt="2025-02-20T04:40:58.091" v="2679" actId="20577"/>
        <pc:sldMkLst>
          <pc:docMk/>
          <pc:sldMk cId="3959790459" sldId="930"/>
        </pc:sldMkLst>
      </pc:sldChg>
      <pc:sldChg chg="addSp delSp modSp add mod">
        <pc:chgData name="Vijay Agrawal" userId="1d131965f25a4db2" providerId="LiveId" clId="{D6CA74AB-403D-4D33-9D6A-19DAD8C75EC5}" dt="2025-02-20T06:22:30.168" v="2720" actId="207"/>
        <pc:sldMkLst>
          <pc:docMk/>
          <pc:sldMk cId="4233760142" sldId="931"/>
        </pc:sldMkLst>
      </pc:sldChg>
      <pc:sldChg chg="addSp delSp modSp add mod">
        <pc:chgData name="Vijay Agrawal" userId="1d131965f25a4db2" providerId="LiveId" clId="{D6CA74AB-403D-4D33-9D6A-19DAD8C75EC5}" dt="2025-02-20T10:32:45.532" v="2763" actId="20577"/>
        <pc:sldMkLst>
          <pc:docMk/>
          <pc:sldMk cId="258812775" sldId="93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7976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9D0642-9711-146A-01B6-72BA9BBC0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0EC4D7-DD8D-D5A7-4FE3-9874FF5701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0C6D6D-074E-BAA9-DCAB-82C76CD445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45D21B-83F7-1FD6-EE68-B169FEE8BB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50256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056BB-FC68-99AA-1B5B-58CCC305D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1F0EF1-BE90-F1CA-B87E-60D91DE2CA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5C7BA8-66A7-90CD-F989-F0122C7C06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08EF-CF37-B831-0F7A-132470F0BE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2948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88592-50D4-2934-D496-401F03328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71BA36-F6D6-4A98-818A-6B657631E7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D1A9DF-DD55-74BD-6324-7D6D18927E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D262A-F4E6-6400-1ECB-8EE1943132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357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C10BFA-906D-27DD-C9D2-4BD8CE5F3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9B4802-FE87-77F4-046A-374AAD16CD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77BDDD-E62A-5709-A49F-C14ECE275E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https://newsletter.theaiedge.io/p/the-aiedge-explainable-ai-lime-and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9493CD-1A75-D22D-4B85-2583E600B4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13629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BFE583-70B8-40A9-204E-5F59DBAB9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7D7524-42A5-316D-499D-85AED43CDC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957508-632E-957E-97DE-2D41356245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https://newsletter.theaiedge.io/p/the-aiedge-explainable-ai-lime-and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5D112-2785-9890-D330-3FD3B196F9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09578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C312AD-064C-AD6A-6D9F-8DD04CB75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3CB49E-5DA4-72C8-D3E0-F750C64902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EB6686-299F-D313-0DC1-0F8D4844D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https://newsletter.theaiedge.io/p/the-aiedge-explainable-ai-lime-and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F5C5D-DD77-2A13-8501-6E748C85CD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38515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2D0FB-C55C-1A0A-BF25-9CACD22A6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6121EE-2B14-307B-012E-6A65D2A987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5CF844-A5AD-7CBB-0D80-35CC69711F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https://newsletter.theaiedge.io/p/the-aiedge-explainable-ai-lime-and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89A68F-0B7E-C310-7DB8-E7598CD8A8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677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C89CE-28D7-3E6C-3BC7-474B4B96F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60D191-F040-5CDB-AE9C-914ADADE3C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52D139-E24E-A212-FBCB-2E70B76AA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006C5-0AC8-EC4C-CAFF-A3448C18CA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42294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17554-1DB5-4CA6-06C6-F994DA4C5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26C7FC-F60B-0AAB-8F01-947D75068B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5A0BEA-C4B2-1501-D9CF-3D57FF6773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https://newsletter.theaiedge.io/p/the-aiedge-explainable-ai-lime-and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53131-D50F-E2DF-F055-98C5685CE9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7682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A1868-91E9-0962-13C1-D35275D06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A7C812-28CE-1F75-AAB4-FB6FF41BBE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DD93D5-4FD7-06A5-D3EC-40075B0463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https://newsletter.theaiedge.io/p/the-aiedge-explainable-ai-lime-and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53C2A-EE6A-4819-B3B1-DBA5609CCC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0037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41209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FB00B-8072-8208-E8EE-FE3040593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FABBCD-7F8B-62E5-2B09-9D7487748B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30E123-593E-59E5-CF33-F953D9DAB5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https://newsletter.theaiedge.io/p/the-aiedge-explainable-ai-lime-and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B17E2B-CADF-C168-FCF3-B3CEF3B132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06754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FBFAA-567D-D373-A12B-F68B7E6BF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D6C000-5349-16B8-F97E-DA2A0F819B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392E39-BD4C-4D6E-A629-00DBCDC40C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https://newsletter.theaiedge.io/p/the-aiedge-explainable-ai-lime-and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7D767-B319-9BF4-8432-882A039801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3130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0DF934-2AEA-1492-0C82-5788D6747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E8DC93-E38C-B1F2-05CB-34CD5FBB3B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E58D09-BB7E-B694-831E-18537B47A3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7CC90F-E2B8-6BD6-C30C-7B9B443E74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1046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0712B-3224-738B-54D8-0148D95E2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C5FA93-0E6D-CF9B-A1FF-1C45307DE5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BAF9B1-6121-4B6B-8009-21C5105E5D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73A77-F393-8197-0E51-07E4C504BA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0295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BADBF8-B49B-3BF3-1CAF-F2A650F73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BBD052-BCD2-D8B5-900C-1EF3A9ADDB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94E514-CD86-7256-C343-3B33AFB394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7E0E2-FA0A-8745-F038-5CB0279466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7100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17E7B-F099-FE2D-C78A-C71A1751C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378313-9ABA-D8AC-F2D4-693F5BC3C4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EED6A2-FFAB-9CE1-73EA-BAAE29DDA7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6F2F0-84A0-0947-16F4-B8839EF448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94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3BFD1-5129-7E07-365D-0D88EA49F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36011F-FD85-1E44-4E9D-F5FB4DA727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E3E11A-2335-8492-DC1B-840146FD6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8DF03C-3D11-0132-BDBE-272E2C2D68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5433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A643D-CA27-2552-C88D-096037FF7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213CF0-AC39-049E-E111-A5B61DB8E3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BF4F90-8F8D-6C9D-E056-F1DAF27AB7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935BF1-3642-14B2-146B-FA28228DA7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4056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33C2C8-BA4C-78C2-B626-EE0C2E6CA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C0A9BD-4D09-73E5-1E36-9A98ABE2B8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E9AC14-579D-B327-8CF6-8F1DD5FC73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F9B0B-DB63-4832-2ED1-69D204DFB3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1905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572000" y="2067511"/>
            <a:ext cx="4552645" cy="15166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buNone/>
            </a:pPr>
            <a:r>
              <a:rPr lang="en-US" sz="30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Generative AI Academy</a:t>
            </a:r>
            <a:endParaRPr lang="en-US" sz="3000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rcRect l="22222" r="22222"/>
          <a:stretch/>
        </p:blipFill>
        <p:spPr>
          <a:xfrm>
            <a:off x="1" y="0"/>
            <a:ext cx="4285178" cy="514221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D02A3C-8410-A373-2853-295D18C83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33C27BF6-1C3D-3BD7-6693-B55296FF48BF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Standards – ISO 42001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5B12BE-257F-3246-3628-D679EF745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884" y="504741"/>
            <a:ext cx="7436232" cy="436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676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B42115-CA88-521A-30E5-7D4570647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55206A91-0777-E4B5-FA0E-723330A6861D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to ensure AI compliance?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Google Shape;159;p21">
            <a:extLst>
              <a:ext uri="{FF2B5EF4-FFF2-40B4-BE49-F238E27FC236}">
                <a16:creationId xmlns:a16="http://schemas.microsoft.com/office/drawing/2014/main" id="{06EB1610-5F51-7FCE-92D2-5D6A7DFDFEAB}"/>
              </a:ext>
            </a:extLst>
          </p:cNvPr>
          <p:cNvSpPr txBox="1"/>
          <p:nvPr/>
        </p:nvSpPr>
        <p:spPr>
          <a:xfrm>
            <a:off x="168678" y="628650"/>
            <a:ext cx="3825931" cy="4316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Clearly define the rules and processes for using AI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Create a thorough program for compliance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Keep an eye on AI systems to make sure they abide by relevant rules and regulations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Establish a framework for AI governance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Assure the security and privacy of data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Create a procedure for AI system audits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Create a procedure for reporting and handling compliance-related issues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Put a risk management program into action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Employees should be trained on AI compliance standards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Use automated technologies to keep an eye on AI adherence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" name="Google Shape;161;p21">
            <a:extLst>
              <a:ext uri="{FF2B5EF4-FFF2-40B4-BE49-F238E27FC236}">
                <a16:creationId xmlns:a16="http://schemas.microsoft.com/office/drawing/2014/main" id="{7D577094-CCCA-2B15-3419-AE7D96C8D3B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57700" y="1615916"/>
            <a:ext cx="3930978" cy="23420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60234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53A60B-097B-7CE1-CCBF-12EA00500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EA7808E3-3C1E-7D4C-9922-A0553C65D991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Explainable AI (XAI)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54932C-6800-467E-F50E-74D2F63D815F}"/>
              </a:ext>
            </a:extLst>
          </p:cNvPr>
          <p:cNvSpPr/>
          <p:nvPr/>
        </p:nvSpPr>
        <p:spPr>
          <a:xfrm>
            <a:off x="165251" y="567812"/>
            <a:ext cx="8329819" cy="42917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7" name="Google Shape;78;p11" descr="Visual representation of XAI and how it potentially affects the end-user">
            <a:extLst>
              <a:ext uri="{FF2B5EF4-FFF2-40B4-BE49-F238E27FC236}">
                <a16:creationId xmlns:a16="http://schemas.microsoft.com/office/drawing/2014/main" id="{B2D26025-1AFC-54B3-91ED-6FC4DB8029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8930" y="704919"/>
            <a:ext cx="6656072" cy="38707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4733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3C8BB1-9327-DB65-E499-3C90CAA59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C3FE1535-6E6C-9830-3C1E-ED739064F3FB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Explainable AI (XAI) frameworks – LIME and SHAP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F5A617-97AC-8839-D584-D5D7D4BF6A22}"/>
              </a:ext>
            </a:extLst>
          </p:cNvPr>
          <p:cNvSpPr txBox="1"/>
          <p:nvPr/>
        </p:nvSpPr>
        <p:spPr>
          <a:xfrm>
            <a:off x="193878" y="862781"/>
            <a:ext cx="3979916" cy="1923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LIME: Local Interpretable Model-agnostic Explanations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Perturb input data</a:t>
            </a:r>
          </a:p>
          <a:p>
            <a:pPr marL="285750" marR="0" lvl="0" indent="-28575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Model predictions on perturbed data</a:t>
            </a:r>
          </a:p>
          <a:p>
            <a:pPr marL="285750" marR="0" lvl="0" indent="-28575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Train a simple interpretable model</a:t>
            </a:r>
          </a:p>
          <a:p>
            <a:pPr marL="285750" marR="0" lvl="0" indent="-28575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Local explanation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7E9551-B8C1-0ED8-54C5-27CEAD569B88}"/>
              </a:ext>
            </a:extLst>
          </p:cNvPr>
          <p:cNvSpPr txBox="1"/>
          <p:nvPr/>
        </p:nvSpPr>
        <p:spPr>
          <a:xfrm>
            <a:off x="4454012" y="857865"/>
            <a:ext cx="4119716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SHAP (Shapley Additive </a:t>
            </a:r>
            <a:r>
              <a:rPr kumimoji="0" lang="en-IN" sz="135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exPlanations</a:t>
            </a: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)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6858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Shapley Values</a:t>
            </a:r>
            <a:b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(Game theory concept)</a:t>
            </a:r>
          </a:p>
          <a:p>
            <a:pPr marL="285750" marR="0" lvl="0" indent="-285750" algn="l" defTabSz="6858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Evaluate feature contributions</a:t>
            </a:r>
          </a:p>
          <a:p>
            <a:pPr marL="285750" marR="0" lvl="0" indent="-285750" algn="l" defTabSz="6858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Build a SHAP explanation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454FED-CBBC-5A08-3E14-5F2142163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06" y="2786321"/>
            <a:ext cx="6430272" cy="19338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F33F7E-C8B6-E2EC-E52D-772A02E98DBE}"/>
              </a:ext>
            </a:extLst>
          </p:cNvPr>
          <p:cNvSpPr txBox="1"/>
          <p:nvPr/>
        </p:nvSpPr>
        <p:spPr>
          <a:xfrm>
            <a:off x="420341" y="4767819"/>
            <a:ext cx="58862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LIME</a:t>
            </a:r>
          </a:p>
        </p:txBody>
      </p:sp>
    </p:spTree>
    <p:extLst>
      <p:ext uri="{BB962C8B-B14F-4D97-AF65-F5344CB8AC3E}">
        <p14:creationId xmlns:p14="http://schemas.microsoft.com/office/powerpoint/2010/main" val="3592384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1B9A21-25EE-BFA7-4351-93AE1B1D1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506CC2F9-A71B-3A07-5A15-044FDFA61041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Bias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5" name="Google Shape;205;p26">
            <a:extLst>
              <a:ext uri="{FF2B5EF4-FFF2-40B4-BE49-F238E27FC236}">
                <a16:creationId xmlns:a16="http://schemas.microsoft.com/office/drawing/2014/main" id="{0A2A8436-F482-07E2-8E65-BBD79348E5A5}"/>
              </a:ext>
            </a:extLst>
          </p:cNvPr>
          <p:cNvGrpSpPr/>
          <p:nvPr/>
        </p:nvGrpSpPr>
        <p:grpSpPr>
          <a:xfrm>
            <a:off x="184296" y="940454"/>
            <a:ext cx="6517873" cy="1444081"/>
            <a:chOff x="0" y="941"/>
            <a:chExt cx="8690497" cy="1925441"/>
          </a:xfrm>
        </p:grpSpPr>
        <p:sp>
          <p:nvSpPr>
            <p:cNvPr id="6" name="Google Shape;206;p26">
              <a:extLst>
                <a:ext uri="{FF2B5EF4-FFF2-40B4-BE49-F238E27FC236}">
                  <a16:creationId xmlns:a16="http://schemas.microsoft.com/office/drawing/2014/main" id="{5E9ED840-5966-541E-C2BD-EA4B95E139CD}"/>
                </a:ext>
              </a:extLst>
            </p:cNvPr>
            <p:cNvSpPr/>
            <p:nvPr/>
          </p:nvSpPr>
          <p:spPr>
            <a:xfrm rot="5400000">
              <a:off x="5139361" y="-1817297"/>
              <a:ext cx="1540353" cy="5561918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CFD7E7">
                <a:alpha val="89803"/>
              </a:srgbClr>
            </a:solidFill>
            <a:ln w="25400" cap="flat" cmpd="sng">
              <a:solidFill>
                <a:srgbClr val="CFD7E7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1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" name="Google Shape;207;p26">
              <a:extLst>
                <a:ext uri="{FF2B5EF4-FFF2-40B4-BE49-F238E27FC236}">
                  <a16:creationId xmlns:a16="http://schemas.microsoft.com/office/drawing/2014/main" id="{77440E73-EC5C-2150-8905-303A420EA61E}"/>
                </a:ext>
              </a:extLst>
            </p:cNvPr>
            <p:cNvSpPr txBox="1"/>
            <p:nvPr/>
          </p:nvSpPr>
          <p:spPr>
            <a:xfrm>
              <a:off x="3128579" y="268679"/>
              <a:ext cx="5486724" cy="13899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5738" tIns="92869" rIns="185738" bIns="92869" anchor="ctr" anchorCtr="0">
              <a:noAutofit/>
            </a:bodyPr>
            <a:lstStyle/>
            <a:p>
              <a:pPr marL="128588" marR="0" lvl="1" indent="-128588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When the frequency of events in the training dataset doesn’t accurately reflect reality</a:t>
              </a: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  <a:p>
              <a:pPr marL="128588" marR="0" lvl="1" indent="-128588" algn="l" defTabSz="685800" rtl="0" eaLnBrk="1" fontAlgn="auto" latinLnBrk="0" hangingPunct="1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Ex. a customer fraud detection tool that underperformed in a remote geographic region, marking all customers living in the area with a falsely high fraud score</a:t>
              </a: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208;p26">
              <a:extLst>
                <a:ext uri="{FF2B5EF4-FFF2-40B4-BE49-F238E27FC236}">
                  <a16:creationId xmlns:a16="http://schemas.microsoft.com/office/drawing/2014/main" id="{01C82AF9-BEF1-932C-0689-423BD8E94725}"/>
                </a:ext>
              </a:extLst>
            </p:cNvPr>
            <p:cNvSpPr/>
            <p:nvPr/>
          </p:nvSpPr>
          <p:spPr>
            <a:xfrm>
              <a:off x="0" y="941"/>
              <a:ext cx="3128578" cy="192544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1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" name="Google Shape;209;p26">
              <a:extLst>
                <a:ext uri="{FF2B5EF4-FFF2-40B4-BE49-F238E27FC236}">
                  <a16:creationId xmlns:a16="http://schemas.microsoft.com/office/drawing/2014/main" id="{B157D12D-4478-4BAE-EDC0-1EF3658AABCE}"/>
                </a:ext>
              </a:extLst>
            </p:cNvPr>
            <p:cNvSpPr txBox="1"/>
            <p:nvPr/>
          </p:nvSpPr>
          <p:spPr>
            <a:xfrm>
              <a:off x="93992" y="94933"/>
              <a:ext cx="2940594" cy="17374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28575" rIns="57150" bIns="28575" anchor="ctr" anchorCtr="0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Reporting Bias </a:t>
              </a:r>
              <a:endParaRPr kumimoji="0" sz="15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" name="Google Shape;210;p26">
            <a:extLst>
              <a:ext uri="{FF2B5EF4-FFF2-40B4-BE49-F238E27FC236}">
                <a16:creationId xmlns:a16="http://schemas.microsoft.com/office/drawing/2014/main" id="{E4391F12-646B-F1F0-E653-C8681B7A85BB}"/>
              </a:ext>
            </a:extLst>
          </p:cNvPr>
          <p:cNvGrpSpPr/>
          <p:nvPr/>
        </p:nvGrpSpPr>
        <p:grpSpPr>
          <a:xfrm>
            <a:off x="176842" y="2727163"/>
            <a:ext cx="6517873" cy="1444081"/>
            <a:chOff x="0" y="941"/>
            <a:chExt cx="8690497" cy="1925441"/>
          </a:xfrm>
        </p:grpSpPr>
        <p:sp>
          <p:nvSpPr>
            <p:cNvPr id="13" name="Google Shape;211;p26">
              <a:extLst>
                <a:ext uri="{FF2B5EF4-FFF2-40B4-BE49-F238E27FC236}">
                  <a16:creationId xmlns:a16="http://schemas.microsoft.com/office/drawing/2014/main" id="{037D1E42-FF3C-DC80-F4AF-C940DBB210A6}"/>
                </a:ext>
              </a:extLst>
            </p:cNvPr>
            <p:cNvSpPr/>
            <p:nvPr/>
          </p:nvSpPr>
          <p:spPr>
            <a:xfrm rot="5400000">
              <a:off x="5139361" y="-1817297"/>
              <a:ext cx="1540353" cy="5561918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CFD7E7">
                <a:alpha val="89803"/>
              </a:srgbClr>
            </a:solidFill>
            <a:ln w="25400" cap="flat" cmpd="sng">
              <a:solidFill>
                <a:srgbClr val="CFD7E7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1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" name="Google Shape;212;p26">
              <a:extLst>
                <a:ext uri="{FF2B5EF4-FFF2-40B4-BE49-F238E27FC236}">
                  <a16:creationId xmlns:a16="http://schemas.microsoft.com/office/drawing/2014/main" id="{3F85A7B3-EAE4-8DCD-FA4F-2AE94CC9C905}"/>
                </a:ext>
              </a:extLst>
            </p:cNvPr>
            <p:cNvSpPr txBox="1"/>
            <p:nvPr/>
          </p:nvSpPr>
          <p:spPr>
            <a:xfrm>
              <a:off x="3128579" y="268679"/>
              <a:ext cx="5486724" cy="13899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5738" tIns="92869" rIns="185738" bIns="92869" anchor="ctr" anchorCtr="0">
              <a:noAutofit/>
            </a:bodyPr>
            <a:lstStyle/>
            <a:p>
              <a:pPr marL="128588" marR="0" lvl="1" indent="-128588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Occurs if training data is either unrepresentative or is selected without proper randomization</a:t>
              </a: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  <a:p>
              <a:pPr marL="128588" marR="0" lvl="1" indent="-128588" algn="l" defTabSz="685800" rtl="0" eaLnBrk="1" fontAlgn="auto" latinLnBrk="0" hangingPunct="1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Ex. 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3 commercial image recognition products performed better on male than female faces and showed more substantial bias against darker-skin females</a:t>
              </a: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;p26">
              <a:extLst>
                <a:ext uri="{FF2B5EF4-FFF2-40B4-BE49-F238E27FC236}">
                  <a16:creationId xmlns:a16="http://schemas.microsoft.com/office/drawing/2014/main" id="{E2167135-5D39-2E98-457F-87D38961EBF5}"/>
                </a:ext>
              </a:extLst>
            </p:cNvPr>
            <p:cNvSpPr/>
            <p:nvPr/>
          </p:nvSpPr>
          <p:spPr>
            <a:xfrm>
              <a:off x="0" y="941"/>
              <a:ext cx="3128578" cy="192544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1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" name="Google Shape;214;p26">
              <a:extLst>
                <a:ext uri="{FF2B5EF4-FFF2-40B4-BE49-F238E27FC236}">
                  <a16:creationId xmlns:a16="http://schemas.microsoft.com/office/drawing/2014/main" id="{5A543B7F-BBD6-BB7E-F62E-8D89DE041BFA}"/>
                </a:ext>
              </a:extLst>
            </p:cNvPr>
            <p:cNvSpPr txBox="1"/>
            <p:nvPr/>
          </p:nvSpPr>
          <p:spPr>
            <a:xfrm>
              <a:off x="93992" y="94933"/>
              <a:ext cx="2940594" cy="17374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28575" rIns="57150" bIns="28575" anchor="ctr" anchorCtr="0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Selection Bias </a:t>
              </a:r>
              <a:endParaRPr kumimoji="0" sz="15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8444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93D690-B8DD-C6FE-4E35-E85D87A17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C09A3E51-EA8B-7E62-F002-791ABFE965B3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Bias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3" name="Google Shape;222;p27">
            <a:extLst>
              <a:ext uri="{FF2B5EF4-FFF2-40B4-BE49-F238E27FC236}">
                <a16:creationId xmlns:a16="http://schemas.microsoft.com/office/drawing/2014/main" id="{14410353-76C8-7981-27CA-73010AF0557F}"/>
              </a:ext>
            </a:extLst>
          </p:cNvPr>
          <p:cNvGrpSpPr/>
          <p:nvPr/>
        </p:nvGrpSpPr>
        <p:grpSpPr>
          <a:xfrm>
            <a:off x="176842" y="914400"/>
            <a:ext cx="6517872" cy="1469157"/>
            <a:chOff x="0" y="0"/>
            <a:chExt cx="8690496" cy="1958876"/>
          </a:xfrm>
        </p:grpSpPr>
        <p:sp>
          <p:nvSpPr>
            <p:cNvPr id="4" name="Google Shape;223;p27">
              <a:extLst>
                <a:ext uri="{FF2B5EF4-FFF2-40B4-BE49-F238E27FC236}">
                  <a16:creationId xmlns:a16="http://schemas.microsoft.com/office/drawing/2014/main" id="{63392E2C-0B91-B2A4-1862-21294759D8AA}"/>
                </a:ext>
              </a:extLst>
            </p:cNvPr>
            <p:cNvSpPr/>
            <p:nvPr/>
          </p:nvSpPr>
          <p:spPr>
            <a:xfrm rot="5400000">
              <a:off x="5125987" y="-1801521"/>
              <a:ext cx="1567100" cy="5561918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CFD7E7">
                <a:alpha val="89803"/>
              </a:srgbClr>
            </a:solidFill>
            <a:ln w="25400" cap="flat" cmpd="sng">
              <a:solidFill>
                <a:srgbClr val="CFD7E7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1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" name="Google Shape;224;p27">
              <a:extLst>
                <a:ext uri="{FF2B5EF4-FFF2-40B4-BE49-F238E27FC236}">
                  <a16:creationId xmlns:a16="http://schemas.microsoft.com/office/drawing/2014/main" id="{5B77AA79-71E3-209B-3F5A-338C39884820}"/>
                </a:ext>
              </a:extLst>
            </p:cNvPr>
            <p:cNvSpPr txBox="1"/>
            <p:nvPr/>
          </p:nvSpPr>
          <p:spPr>
            <a:xfrm>
              <a:off x="3128578" y="272388"/>
              <a:ext cx="5485418" cy="141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5738" tIns="92869" rIns="185738" bIns="92869" anchor="ctr" anchorCtr="0">
              <a:noAutofit/>
            </a:bodyPr>
            <a:lstStyle/>
            <a:p>
              <a:pPr marL="128588" marR="0" lvl="1" indent="-128588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when data teams extrapolate what is true of individuals to entire groups the individual is or is not part of</a:t>
              </a: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  <a:p>
              <a:pPr marL="128588" marR="0" lvl="1" indent="-128588" algn="l" defTabSz="685800" rtl="0" eaLnBrk="1" fontAlgn="auto" latinLnBrk="0" hangingPunct="1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Ex. 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Admission and recruiting tools could exhibit bias towards candidates from specific schools while discriminating against others</a:t>
              </a:r>
              <a:endParaRPr kumimoji="0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25;p27">
              <a:extLst>
                <a:ext uri="{FF2B5EF4-FFF2-40B4-BE49-F238E27FC236}">
                  <a16:creationId xmlns:a16="http://schemas.microsoft.com/office/drawing/2014/main" id="{596C68BB-C1D1-1B31-165D-B8C5AFB4310A}"/>
                </a:ext>
              </a:extLst>
            </p:cNvPr>
            <p:cNvSpPr/>
            <p:nvPr/>
          </p:nvSpPr>
          <p:spPr>
            <a:xfrm>
              <a:off x="0" y="0"/>
              <a:ext cx="3128578" cy="195887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1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" name="Google Shape;226;p27">
              <a:extLst>
                <a:ext uri="{FF2B5EF4-FFF2-40B4-BE49-F238E27FC236}">
                  <a16:creationId xmlns:a16="http://schemas.microsoft.com/office/drawing/2014/main" id="{1388058F-C73F-E6CB-29C2-7760ABE6AB3B}"/>
                </a:ext>
              </a:extLst>
            </p:cNvPr>
            <p:cNvSpPr txBox="1"/>
            <p:nvPr/>
          </p:nvSpPr>
          <p:spPr>
            <a:xfrm>
              <a:off x="95624" y="95624"/>
              <a:ext cx="2937330" cy="17676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28575" rIns="57150" bIns="28575" anchor="ctr" anchorCtr="0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Group Attribution Bias </a:t>
              </a:r>
              <a:r>
                <a:rPr kumimoji="0" lang="en-US" sz="15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" name="Google Shape;227;p27">
            <a:extLst>
              <a:ext uri="{FF2B5EF4-FFF2-40B4-BE49-F238E27FC236}">
                <a16:creationId xmlns:a16="http://schemas.microsoft.com/office/drawing/2014/main" id="{33942353-AD39-04BA-6F0C-B04CB7E8E834}"/>
              </a:ext>
            </a:extLst>
          </p:cNvPr>
          <p:cNvGrpSpPr/>
          <p:nvPr/>
        </p:nvGrpSpPr>
        <p:grpSpPr>
          <a:xfrm>
            <a:off x="176842" y="2726457"/>
            <a:ext cx="6517873" cy="1502643"/>
            <a:chOff x="0" y="0"/>
            <a:chExt cx="8690497" cy="2003524"/>
          </a:xfrm>
        </p:grpSpPr>
        <p:sp>
          <p:nvSpPr>
            <p:cNvPr id="19" name="Google Shape;228;p27">
              <a:extLst>
                <a:ext uri="{FF2B5EF4-FFF2-40B4-BE49-F238E27FC236}">
                  <a16:creationId xmlns:a16="http://schemas.microsoft.com/office/drawing/2014/main" id="{2E4CD3CC-9653-7C4F-C6F1-F14076B0DE29}"/>
                </a:ext>
              </a:extLst>
            </p:cNvPr>
            <p:cNvSpPr/>
            <p:nvPr/>
          </p:nvSpPr>
          <p:spPr>
            <a:xfrm rot="5400000">
              <a:off x="5108128" y="-1779197"/>
              <a:ext cx="1602819" cy="5561918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CFD7E7">
                <a:alpha val="89803"/>
              </a:srgbClr>
            </a:solidFill>
            <a:ln w="25400" cap="flat" cmpd="sng">
              <a:solidFill>
                <a:srgbClr val="CFD7E7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1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" name="Google Shape;229;p27">
              <a:extLst>
                <a:ext uri="{FF2B5EF4-FFF2-40B4-BE49-F238E27FC236}">
                  <a16:creationId xmlns:a16="http://schemas.microsoft.com/office/drawing/2014/main" id="{28C33C78-E777-0B3F-8918-ACC38C88F30E}"/>
                </a:ext>
              </a:extLst>
            </p:cNvPr>
            <p:cNvSpPr txBox="1"/>
            <p:nvPr/>
          </p:nvSpPr>
          <p:spPr>
            <a:xfrm>
              <a:off x="3128579" y="278595"/>
              <a:ext cx="5483675" cy="14463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5738" tIns="92869" rIns="185738" bIns="92869" anchor="ctr" anchorCtr="0">
              <a:noAutofit/>
            </a:bodyPr>
            <a:lstStyle/>
            <a:p>
              <a:pPr marL="128588" marR="0" lvl="1" indent="-128588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When AI assumptions are made based on personal experience that doesn’t necessarily apply more generally</a:t>
              </a: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  <a:p>
              <a:pPr marL="128588" marR="0" lvl="1" indent="-128588" algn="l" defTabSz="685800" rtl="0" eaLnBrk="1" fontAlgn="auto" latinLnBrk="0" hangingPunct="1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Ex. 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Data scientists may struggle to connect women with influential business roles due to subconscious gender stereotypes</a:t>
              </a:r>
              <a:endParaRPr kumimoji="0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30;p27">
              <a:extLst>
                <a:ext uri="{FF2B5EF4-FFF2-40B4-BE49-F238E27FC236}">
                  <a16:creationId xmlns:a16="http://schemas.microsoft.com/office/drawing/2014/main" id="{592BCBF7-20C3-2781-43A1-432A8F565260}"/>
                </a:ext>
              </a:extLst>
            </p:cNvPr>
            <p:cNvSpPr/>
            <p:nvPr/>
          </p:nvSpPr>
          <p:spPr>
            <a:xfrm>
              <a:off x="0" y="0"/>
              <a:ext cx="3128578" cy="2003524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1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" name="Google Shape;231;p27">
              <a:extLst>
                <a:ext uri="{FF2B5EF4-FFF2-40B4-BE49-F238E27FC236}">
                  <a16:creationId xmlns:a16="http://schemas.microsoft.com/office/drawing/2014/main" id="{AEE39A9F-86AD-5E9B-F906-D844CA6CDA05}"/>
                </a:ext>
              </a:extLst>
            </p:cNvPr>
            <p:cNvSpPr txBox="1"/>
            <p:nvPr/>
          </p:nvSpPr>
          <p:spPr>
            <a:xfrm>
              <a:off x="97804" y="97804"/>
              <a:ext cx="2932970" cy="1807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28575" rIns="57150" bIns="28575" anchor="ctr" anchorCtr="0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Implicit Bias</a:t>
              </a: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2186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0E2740-8C7C-9996-04A2-9FFF095A2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D2C70EE5-7E0B-B094-EC78-06D82F767916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to reduce bias?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Google Shape;239;p28">
            <a:extLst>
              <a:ext uri="{FF2B5EF4-FFF2-40B4-BE49-F238E27FC236}">
                <a16:creationId xmlns:a16="http://schemas.microsoft.com/office/drawing/2014/main" id="{F7D9757E-D783-84F9-B0FE-DAB98678865E}"/>
              </a:ext>
            </a:extLst>
          </p:cNvPr>
          <p:cNvSpPr txBox="1"/>
          <p:nvPr/>
        </p:nvSpPr>
        <p:spPr>
          <a:xfrm>
            <a:off x="371476" y="1334953"/>
            <a:ext cx="6340862" cy="2100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Examine the context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Design AI models with inclusion in mind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 AI models on complete and representative data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Perform targeted testing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Employ human-in-the-loop technology for constant improvement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Check AI decisions from a humane unbiased perspective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8902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9ADE25-9372-FAC2-C2FF-9AE6010C5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07021114-E132-D2CA-A504-A945899772F8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Azure Open AI privacy clauses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EC82F-29F9-8B52-48EC-8716C6EB5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100" y="702223"/>
            <a:ext cx="5177793" cy="373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69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6F91C4-A9A5-A6F6-19B6-3224136DF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261F675A-9018-3C88-D0C4-ECD24F48F76B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Responsible AI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" name="Google Shape;280;p33" descr="Responsible AI ">
            <a:extLst>
              <a:ext uri="{FF2B5EF4-FFF2-40B4-BE49-F238E27FC236}">
                <a16:creationId xmlns:a16="http://schemas.microsoft.com/office/drawing/2014/main" id="{FD421B80-9E65-2223-475A-2E70E82DFFD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3454"/>
          <a:stretch/>
        </p:blipFill>
        <p:spPr>
          <a:xfrm>
            <a:off x="785664" y="742950"/>
            <a:ext cx="6127330" cy="365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6040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E0140B-713A-8535-623E-457EF644B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53F573FE-505E-53E4-DCD1-AB8C22247C40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Guardrails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64710589-AC8C-F0DF-0274-211B2238E30E}"/>
              </a:ext>
            </a:extLst>
          </p:cNvPr>
          <p:cNvSpPr txBox="1">
            <a:spLocks/>
          </p:cNvSpPr>
          <p:nvPr/>
        </p:nvSpPr>
        <p:spPr>
          <a:xfrm>
            <a:off x="3681237" y="614443"/>
            <a:ext cx="4925734" cy="4179747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43" marR="0" lvl="0" indent="-285743" algn="l" defTabSz="6858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Mechanisms to ensure AI systems operate safely, ethically, and in compliance with regulations</a:t>
            </a:r>
          </a:p>
          <a:p>
            <a:pPr marL="0" marR="0" lvl="0" indent="0" algn="l" defTabSz="6858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Examples</a:t>
            </a:r>
          </a:p>
          <a:p>
            <a:pPr marL="257175" marR="0" lvl="0" indent="-298442" algn="l" defTabSz="6858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Tx/>
              <a:buSzPts val="1100"/>
              <a:buFont typeface="Arial" pitchFamily="34" charset="0"/>
              <a:buChar char="●"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LLMGuard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: Provides tools to ensure the outputs of large language models are safe and aligned with desired guidelines.</a:t>
            </a:r>
          </a:p>
          <a:p>
            <a:pPr marL="257175" marR="0" lvl="0" indent="-298442" algn="l" defTabSz="6858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itchFamily="34" charset="0"/>
              <a:buChar char="●"/>
              <a:tabLst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57175" marR="0" lvl="0" indent="-298442" algn="l" defTabSz="6858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itchFamily="34" charset="0"/>
              <a:buChar char="●"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NeMo Guardrails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: NVIDIA’s toolkit for ensuring AI models produce outputs that meet specific safety and ethical standards.</a:t>
            </a:r>
          </a:p>
          <a:p>
            <a:pPr marL="257175" marR="0" lvl="0" indent="-298442" algn="l" defTabSz="6858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itchFamily="34" charset="0"/>
              <a:buChar char="●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57175" marR="0" lvl="0" indent="-298442" algn="l" defTabSz="6858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itchFamily="34" charset="0"/>
              <a:buChar char="●"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AI Fairness 360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: An extensible open-source toolkit that can help users examine, report, and mitigate discrimination and bias in machine learning models.</a:t>
            </a:r>
          </a:p>
          <a:p>
            <a:pPr marL="0" marR="0" lvl="0" indent="0" algn="l" defTabSz="6858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43" marR="0" lvl="0" indent="-285743" algn="l" defTabSz="6858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43" marR="0" lvl="0" indent="-285743" algn="l" defTabSz="6858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5" name="Google Shape;414;g2ed50a34b8a_0_63">
            <a:extLst>
              <a:ext uri="{FF2B5EF4-FFF2-40B4-BE49-F238E27FC236}">
                <a16:creationId xmlns:a16="http://schemas.microsoft.com/office/drawing/2014/main" id="{A02149E9-55CA-50B8-1E59-97C318D1E63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84" y="965126"/>
            <a:ext cx="3214417" cy="2053846"/>
          </a:xfrm>
          <a:prstGeom prst="rect">
            <a:avLst/>
          </a:prstGeom>
          <a:noFill/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3815122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1">
            <a:extLst>
              <a:ext uri="{FF2B5EF4-FFF2-40B4-BE49-F238E27FC236}">
                <a16:creationId xmlns:a16="http://schemas.microsoft.com/office/drawing/2014/main" id="{9E8849B4-E862-C632-1884-DD60BBD28738}"/>
              </a:ext>
            </a:extLst>
          </p:cNvPr>
          <p:cNvSpPr/>
          <p:nvPr/>
        </p:nvSpPr>
        <p:spPr>
          <a:xfrm>
            <a:off x="2038976" y="2096542"/>
            <a:ext cx="6688494" cy="4752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Governance, Risk and Compliance</a:t>
            </a:r>
          </a:p>
        </p:txBody>
      </p:sp>
    </p:spTree>
    <p:extLst>
      <p:ext uri="{BB962C8B-B14F-4D97-AF65-F5344CB8AC3E}">
        <p14:creationId xmlns:p14="http://schemas.microsoft.com/office/powerpoint/2010/main" val="2632755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370006-47E7-843E-14DE-A58EF36EA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AB175C24-3B7C-A441-1FA2-2EAA8312221E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Guardrails - example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" name="Google Shape;420;g2ed50a34b8a_0_79">
            <a:extLst>
              <a:ext uri="{FF2B5EF4-FFF2-40B4-BE49-F238E27FC236}">
                <a16:creationId xmlns:a16="http://schemas.microsoft.com/office/drawing/2014/main" id="{87FC0737-3491-24FC-9706-F01A4296A2F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468" y="811950"/>
            <a:ext cx="7594600" cy="3519600"/>
          </a:xfrm>
          <a:prstGeom prst="rect">
            <a:avLst/>
          </a:prstGeom>
          <a:noFill/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4138782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6413F6-5E8F-B1B5-B4A4-DBDA085EB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70A67F20-DF1B-CAA0-AB6F-CC0A69BCD93F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Ethics in AI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Google Shape;169;p22">
            <a:extLst>
              <a:ext uri="{FF2B5EF4-FFF2-40B4-BE49-F238E27FC236}">
                <a16:creationId xmlns:a16="http://schemas.microsoft.com/office/drawing/2014/main" id="{C0B6ECED-98AE-DBCA-A36F-8F3FE68F89EB}"/>
              </a:ext>
            </a:extLst>
          </p:cNvPr>
          <p:cNvSpPr txBox="1"/>
          <p:nvPr/>
        </p:nvSpPr>
        <p:spPr>
          <a:xfrm>
            <a:off x="533632" y="1399293"/>
            <a:ext cx="6340862" cy="1731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"Will AI Substitute Human Employees?“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"Will AI Exacerbate the Spread of Fake Media and Disinformation?“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"Should AI technology be accessible to those with harmful intentions?“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"Does the AI Era Signal the Demise of Privacy?“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“Will Intelligent Machines Have Rights?”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6" name="Google Shape;170;p22" descr="How Will the Use of AI in Banking Develop in 2019?">
            <a:extLst>
              <a:ext uri="{FF2B5EF4-FFF2-40B4-BE49-F238E27FC236}">
                <a16:creationId xmlns:a16="http://schemas.microsoft.com/office/drawing/2014/main" id="{A4CCC8A4-4348-E481-473D-16DD02EC0A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9636" y="1300255"/>
            <a:ext cx="3040733" cy="19293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2951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79850C-B355-6FC2-1BAF-AE577772C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6E908DAE-8EC9-EE37-21EA-83DEDDA49714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Risks and misuse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812368A0-9DDE-67AB-62DF-1C6E2B449E7C}"/>
              </a:ext>
            </a:extLst>
          </p:cNvPr>
          <p:cNvSpPr txBox="1"/>
          <p:nvPr/>
        </p:nvSpPr>
        <p:spPr>
          <a:xfrm>
            <a:off x="3637493" y="3113071"/>
            <a:ext cx="5374747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Biased Prompt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: Crafting prompts to reflect biased language or assumptions can lead to biased outputs, perpetuating stereotypes or unfair treatment.</a:t>
            </a:r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0E584943-7EDF-A732-DEBF-74F784984A22}"/>
              </a:ext>
            </a:extLst>
          </p:cNvPr>
          <p:cNvSpPr txBox="1"/>
          <p:nvPr/>
        </p:nvSpPr>
        <p:spPr>
          <a:xfrm>
            <a:off x="3637489" y="3995268"/>
            <a:ext cx="5374747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Lack of Gender Neutrality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: Using gendered language or assumptions in prompts can reinforce stereotypes and result in biased outputs. 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8DF72C2-43DB-58A5-F38A-331DE3D970CA}"/>
              </a:ext>
            </a:extLst>
          </p:cNvPr>
          <p:cNvSpPr txBox="1"/>
          <p:nvPr/>
        </p:nvSpPr>
        <p:spPr>
          <a:xfrm>
            <a:off x="3605743" y="1081069"/>
            <a:ext cx="5152497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Prompt Injection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: Inserting malicious prompts into the input data to manipulate the model's response.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9DE5C5-DE9C-4898-B3B1-1104AE85A003}"/>
              </a:ext>
            </a:extLst>
          </p:cNvPr>
          <p:cNvSpPr txBox="1"/>
          <p:nvPr/>
        </p:nvSpPr>
        <p:spPr>
          <a:xfrm>
            <a:off x="3637491" y="1758402"/>
            <a:ext cx="5374747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Prompt Leaking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: Extracting sensitive or proprietary information from a model by crafting specific prompts.</a:t>
            </a: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9D0F73B9-AAC0-7337-4322-4793588BBC37}"/>
              </a:ext>
            </a:extLst>
          </p:cNvPr>
          <p:cNvSpPr txBox="1"/>
          <p:nvPr/>
        </p:nvSpPr>
        <p:spPr>
          <a:xfrm>
            <a:off x="3637490" y="2446318"/>
            <a:ext cx="5374747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Jailbreaking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: Bypassing the model's built-in content filters and safety mechanisms to generate restricted or harmful content.</a:t>
            </a:r>
          </a:p>
        </p:txBody>
      </p:sp>
      <p:pic>
        <p:nvPicPr>
          <p:cNvPr id="10" name="Picture 9" descr="File:Hacker behind PC.svg - Wikimedia Commons">
            <a:extLst>
              <a:ext uri="{FF2B5EF4-FFF2-40B4-BE49-F238E27FC236}">
                <a16:creationId xmlns:a16="http://schemas.microsoft.com/office/drawing/2014/main" id="{4DF14507-66A4-70C4-C98B-BE6C61C7F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1" y="826559"/>
            <a:ext cx="3230033" cy="3765550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82626C06-5F59-A5D5-0091-7F59F1F064C7}"/>
              </a:ext>
            </a:extLst>
          </p:cNvPr>
          <p:cNvSpPr txBox="1"/>
          <p:nvPr/>
        </p:nvSpPr>
        <p:spPr>
          <a:xfrm>
            <a:off x="3605743" y="709723"/>
            <a:ext cx="5152497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Deep Fakes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9592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3E6556-A60C-3AF1-BFE5-2DC08206E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1C5CD781-4D25-D23D-5BB1-5E2F9B2C0B5E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Few shot prompt - Jailbreaking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EC1C21-A9C6-E8A5-BF2D-53DDF68C5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237" y="710636"/>
            <a:ext cx="5654017" cy="37222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1834F0-6967-9C6D-4705-C32E31E704B7}"/>
              </a:ext>
            </a:extLst>
          </p:cNvPr>
          <p:cNvSpPr txBox="1"/>
          <p:nvPr/>
        </p:nvSpPr>
        <p:spPr>
          <a:xfrm>
            <a:off x="700237" y="4566983"/>
            <a:ext cx="7446915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https://www.anthropic.com/research/many-shot-jailbreaking</a:t>
            </a:r>
          </a:p>
        </p:txBody>
      </p:sp>
    </p:spTree>
    <p:extLst>
      <p:ext uri="{BB962C8B-B14F-4D97-AF65-F5344CB8AC3E}">
        <p14:creationId xmlns:p14="http://schemas.microsoft.com/office/powerpoint/2010/main" val="3819495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2468AB-EAD2-3408-BCF8-422993351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F74B282B-3CC0-7999-EB77-D030756C6BD5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Risks of GenAI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Google Shape;538;p49">
            <a:extLst>
              <a:ext uri="{FF2B5EF4-FFF2-40B4-BE49-F238E27FC236}">
                <a16:creationId xmlns:a16="http://schemas.microsoft.com/office/drawing/2014/main" id="{5CA6D153-747A-4AB4-4C0D-D1225998B6F1}"/>
              </a:ext>
            </a:extLst>
          </p:cNvPr>
          <p:cNvSpPr/>
          <p:nvPr/>
        </p:nvSpPr>
        <p:spPr>
          <a:xfrm>
            <a:off x="324895" y="1314451"/>
            <a:ext cx="2646905" cy="2246072"/>
          </a:xfrm>
          <a:prstGeom prst="roundRect">
            <a:avLst>
              <a:gd name="adj" fmla="val 16667"/>
            </a:avLst>
          </a:prstGeom>
          <a:solidFill>
            <a:srgbClr val="F2DADA"/>
          </a:solidFill>
          <a:ln w="12700" cap="flat" cmpd="sng">
            <a:solidFill>
              <a:srgbClr val="AF762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Intellectual property complexities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If a user asks ChatGPT to generate material for marketing purposes, the output contains copyrighted content from external sources</a:t>
            </a: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39;p49">
            <a:extLst>
              <a:ext uri="{FF2B5EF4-FFF2-40B4-BE49-F238E27FC236}">
                <a16:creationId xmlns:a16="http://schemas.microsoft.com/office/drawing/2014/main" id="{38D9606D-2B5E-8ECA-2E2D-46B5DE2AEEE1}"/>
              </a:ext>
            </a:extLst>
          </p:cNvPr>
          <p:cNvSpPr/>
          <p:nvPr/>
        </p:nvSpPr>
        <p:spPr>
          <a:xfrm>
            <a:off x="3248548" y="1314451"/>
            <a:ext cx="2646905" cy="2246072"/>
          </a:xfrm>
          <a:prstGeom prst="roundRect">
            <a:avLst>
              <a:gd name="adj" fmla="val 16667"/>
            </a:avLst>
          </a:prstGeom>
          <a:solidFill>
            <a:srgbClr val="DAE5F1"/>
          </a:solidFill>
          <a:ln w="12700" cap="flat" cmpd="sng">
            <a:solidFill>
              <a:srgbClr val="AF762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Open-source license compliance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If a company uses ChatGPT to produce code for a software product, and the origin of the training data utilized to train GPT is ambiguous, there exists a risk of breaching the terms of open-source licenses linked to that code.</a:t>
            </a: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540;p49">
            <a:extLst>
              <a:ext uri="{FF2B5EF4-FFF2-40B4-BE49-F238E27FC236}">
                <a16:creationId xmlns:a16="http://schemas.microsoft.com/office/drawing/2014/main" id="{57548048-6F4E-25F2-0785-C4EC083C31D6}"/>
              </a:ext>
            </a:extLst>
          </p:cNvPr>
          <p:cNvSpPr/>
          <p:nvPr/>
        </p:nvSpPr>
        <p:spPr>
          <a:xfrm>
            <a:off x="6229350" y="1297642"/>
            <a:ext cx="2646905" cy="2246072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2700" cap="flat" cmpd="sng">
            <a:solidFill>
              <a:srgbClr val="AF762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Limitations on AI development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Check the terms of use of the LLM Vendors</a:t>
            </a: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3741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B4A77A-3196-14BD-0347-230056BED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CC410AD9-F06D-1C65-0BA3-1EB313A37FFC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Risks of GenAI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Google Shape;548;p50">
            <a:extLst>
              <a:ext uri="{FF2B5EF4-FFF2-40B4-BE49-F238E27FC236}">
                <a16:creationId xmlns:a16="http://schemas.microsoft.com/office/drawing/2014/main" id="{71321B59-1315-831D-9F00-9467ABB6E3C7}"/>
              </a:ext>
            </a:extLst>
          </p:cNvPr>
          <p:cNvSpPr/>
          <p:nvPr/>
        </p:nvSpPr>
        <p:spPr>
          <a:xfrm>
            <a:off x="624619" y="1314451"/>
            <a:ext cx="2646905" cy="2048788"/>
          </a:xfrm>
          <a:prstGeom prst="roundRect">
            <a:avLst>
              <a:gd name="adj" fmla="val 16667"/>
            </a:avLst>
          </a:prstGeom>
          <a:solidFill>
            <a:srgbClr val="F2DADA"/>
          </a:solidFill>
          <a:ln w="12700" cap="flat" cmpd="sng">
            <a:solidFill>
              <a:srgbClr val="AF762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Unclear international law privacy and compliance</a:t>
            </a:r>
            <a:endParaRPr kumimoji="0" sz="1013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ChatGPT may be employed alongside bots to fabricate fake news articles and other misleading content to deceive readers.</a:t>
            </a: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549;p50">
            <a:extLst>
              <a:ext uri="{FF2B5EF4-FFF2-40B4-BE49-F238E27FC236}">
                <a16:creationId xmlns:a16="http://schemas.microsoft.com/office/drawing/2014/main" id="{5A3D6F06-6926-7E3E-6432-EACDB4B9DC59}"/>
              </a:ext>
            </a:extLst>
          </p:cNvPr>
          <p:cNvSpPr/>
          <p:nvPr/>
        </p:nvSpPr>
        <p:spPr>
          <a:xfrm>
            <a:off x="4010678" y="1314451"/>
            <a:ext cx="2646905" cy="2048788"/>
          </a:xfrm>
          <a:prstGeom prst="roundRect">
            <a:avLst>
              <a:gd name="adj" fmla="val 16667"/>
            </a:avLst>
          </a:prstGeom>
          <a:solidFill>
            <a:srgbClr val="DAE5F1"/>
          </a:solidFill>
          <a:ln w="12700" cap="flat" cmpd="sng">
            <a:solidFill>
              <a:srgbClr val="AF762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Crime-as-a-service (CaaS)</a:t>
            </a:r>
            <a:endParaRPr kumimoji="0" sz="1013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ChatGPT could be exploited by cybercriminals to produce extensive spam messages, causing email systems to be inundated and disrupting communication networks</a:t>
            </a:r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987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42CB7A-C10D-9033-4D4F-25957915A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F752332D-EABD-08FB-172D-1B80E4DD64E6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Compliance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Google Shape;132;p18">
            <a:extLst>
              <a:ext uri="{FF2B5EF4-FFF2-40B4-BE49-F238E27FC236}">
                <a16:creationId xmlns:a16="http://schemas.microsoft.com/office/drawing/2014/main" id="{0293AE6D-0B97-9BAA-0153-B1D16DFC8574}"/>
              </a:ext>
            </a:extLst>
          </p:cNvPr>
          <p:cNvSpPr txBox="1"/>
          <p:nvPr/>
        </p:nvSpPr>
        <p:spPr>
          <a:xfrm>
            <a:off x="144779" y="1561904"/>
            <a:ext cx="4490521" cy="1546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The process of ensuring AI-powered systems comply with all relevant rules and regulations is known as AI compliance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It entails ensuring that businesses and people do not violate any rules or regulations by utilizing AI-powered technology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14313" marR="0" lvl="0" indent="-1381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Tx/>
              <a:buNone/>
              <a:tabLst/>
              <a:defRPr/>
            </a:pP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Calibri"/>
              <a:cs typeface="Calibri"/>
              <a:sym typeface="Calibri"/>
            </a:endParaRPr>
          </a:p>
          <a:p>
            <a:pPr marL="214313" marR="0" lvl="0" indent="-214313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Calibri"/>
                <a:cs typeface="Calibri"/>
                <a:sym typeface="Calibri"/>
              </a:rPr>
              <a:t>It guarantees the ethical and lawful collection and use of the data needed to train AI systems</a:t>
            </a:r>
            <a:endParaRPr kumimoji="0" sz="101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6" name="Google Shape;133;p18" descr="An AI-generated painting of a robot lawyer working through some papers">
            <a:extLst>
              <a:ext uri="{FF2B5EF4-FFF2-40B4-BE49-F238E27FC236}">
                <a16:creationId xmlns:a16="http://schemas.microsoft.com/office/drawing/2014/main" id="{531D626C-0EB4-3787-80E4-D3667B5E5B0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04185" y="1343432"/>
            <a:ext cx="3512663" cy="21780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3242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CCF0C3-69F9-FBD0-C546-155399D70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502FFDED-A5E1-BFCE-5B92-6FA7B1D8D8A1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Standards – European Union  AI Act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ABFC75-DD87-405B-5635-B341EC479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885023"/>
            <a:ext cx="8382000" cy="389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641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D811F2-928B-A52B-9E5B-37C62C712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72F126D4-E36F-A46A-A5AA-64A9574A1A4C}"/>
              </a:ext>
            </a:extLst>
          </p:cNvPr>
          <p:cNvSpPr/>
          <p:nvPr/>
        </p:nvSpPr>
        <p:spPr>
          <a:xfrm>
            <a:off x="165252" y="122311"/>
            <a:ext cx="9141714" cy="3824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marR="0" lvl="0" indent="0" algn="l" defTabSz="685800" rtl="0" eaLnBrk="1" fontAlgn="auto" latinLnBrk="0" hangingPunct="1">
              <a:lnSpc>
                <a:spcPts val="301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Standards – European Union  AI Act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DE0CC5-5957-AD98-FB03-3CFB438A9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521306"/>
            <a:ext cx="5334774" cy="444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62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10942</TotalTime>
  <Words>933</Words>
  <Application>Microsoft Office PowerPoint</Application>
  <PresentationFormat>On-screen Show (16:9)</PresentationFormat>
  <Paragraphs>149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Montserrat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Beautiful.ai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Generative AI for Banking Leaders</dc:title>
  <dc:subject>Introduction to Generative AI for Banking Leaders</dc:subject>
  <dc:creator>vijay@tleafservices.com</dc:creator>
  <cp:lastModifiedBy>Vijay Agrawal</cp:lastModifiedBy>
  <cp:revision>2</cp:revision>
  <dcterms:created xsi:type="dcterms:W3CDTF">2024-02-04T05:08:48Z</dcterms:created>
  <dcterms:modified xsi:type="dcterms:W3CDTF">2025-04-03T06:43:38Z</dcterms:modified>
</cp:coreProperties>
</file>